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319" r:id="rId3"/>
    <p:sldId id="331" r:id="rId4"/>
    <p:sldId id="285" r:id="rId5"/>
    <p:sldId id="321" r:id="rId6"/>
    <p:sldId id="320" r:id="rId7"/>
    <p:sldId id="322" r:id="rId8"/>
    <p:sldId id="324" r:id="rId9"/>
    <p:sldId id="326" r:id="rId10"/>
    <p:sldId id="325" r:id="rId11"/>
    <p:sldId id="327" r:id="rId12"/>
    <p:sldId id="32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hetto Sara" initials="MS" lastIdx="1" clrIdx="0">
    <p:extLst>
      <p:ext uri="{19B8F6BF-5375-455C-9EA6-DF929625EA0E}">
        <p15:presenceInfo xmlns:p15="http://schemas.microsoft.com/office/powerpoint/2012/main" userId="S-1-5-21-1338524513-687824914-925700815-253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F497D"/>
    <a:srgbClr val="062F5B"/>
    <a:srgbClr val="FFC000"/>
    <a:srgbClr val="F7BD32"/>
    <a:srgbClr val="89D1F1"/>
    <a:srgbClr val="3206D3"/>
    <a:srgbClr val="F1D06C"/>
    <a:srgbClr val="002060"/>
    <a:srgbClr val="B5BED1"/>
    <a:srgbClr val="FFC4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9" autoAdjust="0"/>
    <p:restoredTop sz="87189"/>
  </p:normalViewPr>
  <p:slideViewPr>
    <p:cSldViewPr snapToGrid="0" showGuides="1">
      <p:cViewPr varScale="1">
        <p:scale>
          <a:sx n="110" d="100"/>
          <a:sy n="110" d="100"/>
        </p:scale>
        <p:origin x="200" y="1456"/>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oleObject" Target="../embeddings/oleObject2.bin"/><Relationship Id="rId4"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oleObject" Target="../embeddings/oleObject3.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vmlDrawing" Target="../drawings/vmlDrawing4.vml"/><Relationship Id="rId5" Type="http://schemas.openxmlformats.org/officeDocument/2006/relationships/image" Target="../media/image3.emf"/><Relationship Id="rId4" Type="http://schemas.openxmlformats.org/officeDocument/2006/relationships/oleObject" Target="../embeddings/oleObject4.bin"/></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5.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8.xml"/><Relationship Id="rId1" Type="http://schemas.openxmlformats.org/officeDocument/2006/relationships/vmlDrawing" Target="../drawings/vmlDrawing6.vml"/><Relationship Id="rId5" Type="http://schemas.openxmlformats.org/officeDocument/2006/relationships/image" Target="../media/image3.emf"/><Relationship Id="rId4" Type="http://schemas.openxmlformats.org/officeDocument/2006/relationships/oleObject" Target="../embeddings/oleObject6.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9.xml"/><Relationship Id="rId1" Type="http://schemas.openxmlformats.org/officeDocument/2006/relationships/vmlDrawing" Target="../drawings/vmlDrawing7.vml"/><Relationship Id="rId5" Type="http://schemas.openxmlformats.org/officeDocument/2006/relationships/image" Target="../media/image3.emf"/><Relationship Id="rId4" Type="http://schemas.openxmlformats.org/officeDocument/2006/relationships/oleObject" Target="../embeddings/oleObject7.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0.xml"/><Relationship Id="rId1" Type="http://schemas.openxmlformats.org/officeDocument/2006/relationships/vmlDrawing" Target="../drawings/vmlDrawing8.vml"/><Relationship Id="rId5" Type="http://schemas.openxmlformats.org/officeDocument/2006/relationships/image" Target="../media/image3.emf"/><Relationship Id="rId4" Type="http://schemas.openxmlformats.org/officeDocument/2006/relationships/oleObject" Target="../embeddings/oleObject8.bin"/></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1.xml"/><Relationship Id="rId1" Type="http://schemas.openxmlformats.org/officeDocument/2006/relationships/vmlDrawing" Target="../drawings/vmlDrawing9.vml"/><Relationship Id="rId5" Type="http://schemas.openxmlformats.org/officeDocument/2006/relationships/image" Target="../media/image3.emf"/><Relationship Id="rId4" Type="http://schemas.openxmlformats.org/officeDocument/2006/relationships/oleObject" Target="../embeddings/oleObject9.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2.xml"/><Relationship Id="rId1" Type="http://schemas.openxmlformats.org/officeDocument/2006/relationships/vmlDrawing" Target="../drawings/vmlDrawing10.vml"/><Relationship Id="rId5" Type="http://schemas.openxmlformats.org/officeDocument/2006/relationships/image" Target="../media/image3.emf"/><Relationship Id="rId4" Type="http://schemas.openxmlformats.org/officeDocument/2006/relationships/oleObject" Target="../embeddings/oleObject10.bin"/></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11.vml"/><Relationship Id="rId6" Type="http://schemas.openxmlformats.org/officeDocument/2006/relationships/image" Target="../media/image5.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5.xml"/><Relationship Id="rId1" Type="http://schemas.openxmlformats.org/officeDocument/2006/relationships/vmlDrawing" Target="../drawings/vmlDrawing12.vml"/><Relationship Id="rId5" Type="http://schemas.openxmlformats.org/officeDocument/2006/relationships/image" Target="../media/image3.emf"/><Relationship Id="rId4" Type="http://schemas.openxmlformats.org/officeDocument/2006/relationships/oleObject" Target="../embeddings/oleObject12.bin"/></Relationships>
</file>

<file path=ppt/slideLayouts/_rels/slideLayout4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13.vml"/><Relationship Id="rId5" Type="http://schemas.openxmlformats.org/officeDocument/2006/relationships/image" Target="../media/image3.emf"/><Relationship Id="rId4" Type="http://schemas.openxmlformats.org/officeDocument/2006/relationships/oleObject" Target="../embeddings/oleObject13.bin"/></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vmlDrawing" Target="../drawings/vmlDrawing14.vml"/><Relationship Id="rId6" Type="http://schemas.openxmlformats.org/officeDocument/2006/relationships/image" Target="../media/image5.emf"/><Relationship Id="rId5" Type="http://schemas.openxmlformats.org/officeDocument/2006/relationships/oleObject" Target="../embeddings/oleObject14.bin"/><Relationship Id="rId4"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15.vml"/><Relationship Id="rId5" Type="http://schemas.openxmlformats.org/officeDocument/2006/relationships/image" Target="../media/image3.emf"/><Relationship Id="rId4" Type="http://schemas.openxmlformats.org/officeDocument/2006/relationships/oleObject" Target="../embeddings/oleObject15.bin"/></Relationships>
</file>

<file path=ppt/slideLayouts/_rels/slideLayout5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0.xml"/><Relationship Id="rId1" Type="http://schemas.openxmlformats.org/officeDocument/2006/relationships/vmlDrawing" Target="../drawings/vmlDrawing16.vml"/><Relationship Id="rId5" Type="http://schemas.openxmlformats.org/officeDocument/2006/relationships/image" Target="../media/image3.emf"/><Relationship Id="rId4" Type="http://schemas.openxmlformats.org/officeDocument/2006/relationships/oleObject" Target="../embeddings/oleObject16.bin"/></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1.xml"/><Relationship Id="rId1" Type="http://schemas.openxmlformats.org/officeDocument/2006/relationships/vmlDrawing" Target="../drawings/vmlDrawing17.vml"/><Relationship Id="rId5" Type="http://schemas.openxmlformats.org/officeDocument/2006/relationships/image" Target="../media/image3.emf"/><Relationship Id="rId4" Type="http://schemas.openxmlformats.org/officeDocument/2006/relationships/oleObject" Target="../embeddings/oleObject17.bin"/></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8.vml"/><Relationship Id="rId5" Type="http://schemas.openxmlformats.org/officeDocument/2006/relationships/image" Target="../media/image3.emf"/><Relationship Id="rId4" Type="http://schemas.openxmlformats.org/officeDocument/2006/relationships/oleObject" Target="../embeddings/oleObject18.bin"/></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3.xml"/><Relationship Id="rId1" Type="http://schemas.openxmlformats.org/officeDocument/2006/relationships/vmlDrawing" Target="../drawings/vmlDrawing19.vml"/><Relationship Id="rId5" Type="http://schemas.openxmlformats.org/officeDocument/2006/relationships/image" Target="../media/image3.emf"/><Relationship Id="rId4" Type="http://schemas.openxmlformats.org/officeDocument/2006/relationships/oleObject" Target="../embeddings/oleObject19.bin"/></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vmlDrawing" Target="../drawings/vmlDrawing20.vml"/><Relationship Id="rId6" Type="http://schemas.openxmlformats.org/officeDocument/2006/relationships/image" Target="../media/image5.emf"/><Relationship Id="rId5" Type="http://schemas.openxmlformats.org/officeDocument/2006/relationships/oleObject" Target="../embeddings/oleObject20.bin"/><Relationship Id="rId4"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6.xml"/><Relationship Id="rId1" Type="http://schemas.openxmlformats.org/officeDocument/2006/relationships/vmlDrawing" Target="../drawings/vmlDrawing21.vml"/><Relationship Id="rId5" Type="http://schemas.openxmlformats.org/officeDocument/2006/relationships/image" Target="../media/image3.emf"/><Relationship Id="rId4" Type="http://schemas.openxmlformats.org/officeDocument/2006/relationships/oleObject" Target="../embeddings/oleObject21.bin"/></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7.xml"/><Relationship Id="rId1" Type="http://schemas.openxmlformats.org/officeDocument/2006/relationships/vmlDrawing" Target="../drawings/vmlDrawing22.vml"/><Relationship Id="rId5" Type="http://schemas.openxmlformats.org/officeDocument/2006/relationships/image" Target="../media/image3.emf"/><Relationship Id="rId4" Type="http://schemas.openxmlformats.org/officeDocument/2006/relationships/oleObject" Target="../embeddings/oleObject22.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8.xml"/><Relationship Id="rId1" Type="http://schemas.openxmlformats.org/officeDocument/2006/relationships/vmlDrawing" Target="../drawings/vmlDrawing23.vml"/><Relationship Id="rId5" Type="http://schemas.openxmlformats.org/officeDocument/2006/relationships/image" Target="../media/image3.emf"/><Relationship Id="rId4" Type="http://schemas.openxmlformats.org/officeDocument/2006/relationships/oleObject" Target="../embeddings/oleObject23.bin"/></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vmlDrawing" Target="../drawings/vmlDrawing24.vml"/><Relationship Id="rId6" Type="http://schemas.openxmlformats.org/officeDocument/2006/relationships/image" Target="../media/image5.emf"/><Relationship Id="rId5" Type="http://schemas.openxmlformats.org/officeDocument/2006/relationships/oleObject" Target="../embeddings/oleObject24.bin"/><Relationship Id="rId4"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1.xml"/><Relationship Id="rId1" Type="http://schemas.openxmlformats.org/officeDocument/2006/relationships/vmlDrawing" Target="../drawings/vmlDrawing25.vml"/><Relationship Id="rId5" Type="http://schemas.openxmlformats.org/officeDocument/2006/relationships/image" Target="../media/image3.emf"/><Relationship Id="rId4" Type="http://schemas.openxmlformats.org/officeDocument/2006/relationships/oleObject" Target="../embeddings/oleObject25.bin"/></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2.xml"/><Relationship Id="rId1" Type="http://schemas.openxmlformats.org/officeDocument/2006/relationships/vmlDrawing" Target="../drawings/vmlDrawing26.vml"/><Relationship Id="rId5" Type="http://schemas.openxmlformats.org/officeDocument/2006/relationships/image" Target="../media/image3.emf"/><Relationship Id="rId4" Type="http://schemas.openxmlformats.org/officeDocument/2006/relationships/oleObject" Target="../embeddings/oleObject26.bin"/></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3.xml"/><Relationship Id="rId1" Type="http://schemas.openxmlformats.org/officeDocument/2006/relationships/vmlDrawing" Target="../drawings/vmlDrawing27.vml"/><Relationship Id="rId5" Type="http://schemas.openxmlformats.org/officeDocument/2006/relationships/image" Target="../media/image3.emf"/><Relationship Id="rId4" Type="http://schemas.openxmlformats.org/officeDocument/2006/relationships/oleObject" Target="../embeddings/oleObject27.bin"/></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vmlDrawing" Target="../drawings/vmlDrawing28.vml"/><Relationship Id="rId6" Type="http://schemas.openxmlformats.org/officeDocument/2006/relationships/image" Target="../media/image5.emf"/><Relationship Id="rId5" Type="http://schemas.openxmlformats.org/officeDocument/2006/relationships/oleObject" Target="../embeddings/oleObject28.bin"/><Relationship Id="rId4"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6.xml"/><Relationship Id="rId1" Type="http://schemas.openxmlformats.org/officeDocument/2006/relationships/vmlDrawing" Target="../drawings/vmlDrawing29.vml"/><Relationship Id="rId5" Type="http://schemas.openxmlformats.org/officeDocument/2006/relationships/image" Target="../media/image3.emf"/><Relationship Id="rId4" Type="http://schemas.openxmlformats.org/officeDocument/2006/relationships/oleObject" Target="../embeddings/oleObject29.bin"/></Relationships>
</file>

<file path=ppt/slideLayouts/_rels/slideLayout7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7.xml"/><Relationship Id="rId1" Type="http://schemas.openxmlformats.org/officeDocument/2006/relationships/vmlDrawing" Target="../drawings/vmlDrawing30.vml"/><Relationship Id="rId5" Type="http://schemas.openxmlformats.org/officeDocument/2006/relationships/image" Target="../media/image3.emf"/><Relationship Id="rId4" Type="http://schemas.openxmlformats.org/officeDocument/2006/relationships/oleObject" Target="../embeddings/oleObject30.bin"/></Relationships>
</file>

<file path=ppt/slideLayouts/_rels/slideLayout7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8.xml"/><Relationship Id="rId1" Type="http://schemas.openxmlformats.org/officeDocument/2006/relationships/vmlDrawing" Target="../drawings/vmlDrawing31.vml"/><Relationship Id="rId5" Type="http://schemas.openxmlformats.org/officeDocument/2006/relationships/image" Target="../media/image3.emf"/><Relationship Id="rId4" Type="http://schemas.openxmlformats.org/officeDocument/2006/relationships/oleObject" Target="../embeddings/oleObject27.bin"/></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vmlDrawing" Target="../drawings/vmlDrawing32.vml"/><Relationship Id="rId6" Type="http://schemas.openxmlformats.org/officeDocument/2006/relationships/image" Target="../media/image5.emf"/><Relationship Id="rId5" Type="http://schemas.openxmlformats.org/officeDocument/2006/relationships/oleObject" Target="../embeddings/oleObject28.bin"/><Relationship Id="rId4"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1.xml"/><Relationship Id="rId1" Type="http://schemas.openxmlformats.org/officeDocument/2006/relationships/vmlDrawing" Target="../drawings/vmlDrawing33.vml"/><Relationship Id="rId5" Type="http://schemas.openxmlformats.org/officeDocument/2006/relationships/image" Target="../media/image3.emf"/><Relationship Id="rId4" Type="http://schemas.openxmlformats.org/officeDocument/2006/relationships/oleObject" Target="../embeddings/oleObject29.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2.xml"/><Relationship Id="rId1" Type="http://schemas.openxmlformats.org/officeDocument/2006/relationships/vmlDrawing" Target="../drawings/vmlDrawing34.vml"/><Relationship Id="rId5" Type="http://schemas.openxmlformats.org/officeDocument/2006/relationships/image" Target="../media/image3.emf"/><Relationship Id="rId4" Type="http://schemas.openxmlformats.org/officeDocument/2006/relationships/oleObject" Target="../embeddings/oleObject30.bin"/></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344B35F-8CE7-4DE1-B990-699F3554D7AF}"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6433402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344B35F-8CE7-4DE1-B990-699F3554D7AF}"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1499772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344B35F-8CE7-4DE1-B990-699F3554D7AF}"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10807114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it-IT"/>
              <a:t>Fare clic per modificare lo stile del titolo</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020795D9-546D-469A-8813-AB562114C7FF}" type="datetimeFigureOut">
              <a:rPr lang="it-IT" smtClean="0"/>
              <a:t>12/03/21</a:t>
            </a:fld>
            <a:endParaRPr lang="it-IT"/>
          </a:p>
        </p:txBody>
      </p:sp>
      <p:sp>
        <p:nvSpPr>
          <p:cNvPr id="5" name="Footer Placeholder 4"/>
          <p:cNvSpPr>
            <a:spLocks noGrp="1"/>
          </p:cNvSpPr>
          <p:nvPr>
            <p:ph type="ftr" sz="quarter" idx="11"/>
          </p:nvPr>
        </p:nvSpPr>
        <p:spPr>
          <a:xfrm>
            <a:off x="1371600" y="4323845"/>
            <a:ext cx="6400800" cy="365125"/>
          </a:xfrm>
        </p:spPr>
        <p:txBody>
          <a:bodyPr/>
          <a:lstStyle/>
          <a:p>
            <a:endParaRPr lang="it-IT"/>
          </a:p>
        </p:txBody>
      </p:sp>
      <p:sp>
        <p:nvSpPr>
          <p:cNvPr id="6" name="Slide Number Placeholder 5"/>
          <p:cNvSpPr>
            <a:spLocks noGrp="1"/>
          </p:cNvSpPr>
          <p:nvPr>
            <p:ph type="sldNum" sz="quarter" idx="12"/>
          </p:nvPr>
        </p:nvSpPr>
        <p:spPr>
          <a:xfrm>
            <a:off x="8077200" y="1430866"/>
            <a:ext cx="2743200" cy="365125"/>
          </a:xfrm>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33604077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20795D9-546D-469A-8813-AB562114C7FF}" type="datetimeFigureOut">
              <a:rPr lang="it-IT" smtClean="0"/>
              <a:t>12/03/21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888737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it-IT"/>
              <a:t>Fare clic per modificare lo stile del titolo</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020795D9-546D-469A-8813-AB562114C7FF}" type="datetimeFigureOut">
              <a:rPr lang="it-IT" smtClean="0"/>
              <a:t>12/03/21</a:t>
            </a:fld>
            <a:endParaRPr lang="it-IT"/>
          </a:p>
        </p:txBody>
      </p:sp>
      <p:sp>
        <p:nvSpPr>
          <p:cNvPr id="5" name="Footer Placeholder 4"/>
          <p:cNvSpPr>
            <a:spLocks noGrp="1"/>
          </p:cNvSpPr>
          <p:nvPr>
            <p:ph type="ftr" sz="quarter" idx="11"/>
          </p:nvPr>
        </p:nvSpPr>
        <p:spPr>
          <a:xfrm>
            <a:off x="685800" y="381001"/>
            <a:ext cx="6991492" cy="364065"/>
          </a:xfrm>
        </p:spPr>
        <p:txBody>
          <a:bodyPr/>
          <a:lstStyle/>
          <a:p>
            <a:endParaRPr lang="it-IT"/>
          </a:p>
        </p:txBody>
      </p:sp>
      <p:sp>
        <p:nvSpPr>
          <p:cNvPr id="6" name="Slide Number Placeholder 5"/>
          <p:cNvSpPr>
            <a:spLocks noGrp="1"/>
          </p:cNvSpPr>
          <p:nvPr>
            <p:ph type="sldNum" sz="quarter" idx="12"/>
          </p:nvPr>
        </p:nvSpPr>
        <p:spPr>
          <a:xfrm>
            <a:off x="10862452" y="381000"/>
            <a:ext cx="643748" cy="365125"/>
          </a:xfrm>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3842571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5919578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685800" y="3132666"/>
            <a:ext cx="5311775" cy="3086019"/>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172200" y="3132666"/>
            <a:ext cx="5334000" cy="3086019"/>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020795D9-546D-469A-8813-AB562114C7FF}" type="datetimeFigureOut">
              <a:rPr lang="it-IT" smtClean="0"/>
              <a:t>12/03/21</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30491979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020795D9-546D-469A-8813-AB562114C7FF}" type="datetimeFigureOut">
              <a:rPr lang="it-IT" smtClean="0"/>
              <a:t>12/03/21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18840895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0795D9-546D-469A-8813-AB562114C7FF}" type="datetimeFigureOut">
              <a:rPr lang="it-IT" smtClean="0"/>
              <a:t>12/03/21</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996672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it-IT"/>
              <a:t>Fare clic per modificare lo stile del titolo</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1044569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344B35F-8CE7-4DE1-B990-699F3554D7AF}"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4184883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41545262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25514243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olo e sottotitolo">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it-IT"/>
              <a:t>Fare clic per modificare lo stile del titolo</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a:xfrm>
            <a:off x="685800" y="379941"/>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2715519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itazione con didascalia">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it-IT"/>
              <a:t>Fare clic per modificare lo stile del titolo</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a:xfrm>
            <a:off x="685800" y="379941"/>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8A1910D5-88F2-4B5B-A9E4-734A09A02922}" type="slidenum">
              <a:rPr lang="it-IT" smtClean="0"/>
              <a:t>‹N›</a:t>
            </a:fld>
            <a:endParaRPr lang="it-IT"/>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41037492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Scheda nom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it-IT"/>
              <a:t>Fare clic per modificare lo stile del titolo</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020795D9-546D-469A-8813-AB562114C7FF}" type="datetimeFigureOut">
              <a:rPr lang="it-IT" smtClean="0"/>
              <a:t>12/03/21</a:t>
            </a:fld>
            <a:endParaRPr lang="it-IT"/>
          </a:p>
        </p:txBody>
      </p:sp>
      <p:sp>
        <p:nvSpPr>
          <p:cNvPr id="6" name="Footer Placeholder 5"/>
          <p:cNvSpPr>
            <a:spLocks noGrp="1"/>
          </p:cNvSpPr>
          <p:nvPr>
            <p:ph type="ftr" sz="quarter" idx="11"/>
          </p:nvPr>
        </p:nvSpPr>
        <p:spPr>
          <a:xfrm>
            <a:off x="685800" y="378883"/>
            <a:ext cx="6991492" cy="365125"/>
          </a:xfrm>
        </p:spPr>
        <p:txBody>
          <a:bodyPr/>
          <a:lstStyle/>
          <a:p>
            <a:endParaRPr lang="it-IT"/>
          </a:p>
        </p:txBody>
      </p:sp>
      <p:sp>
        <p:nvSpPr>
          <p:cNvPr id="7" name="Slide Number Placeholder 6"/>
          <p:cNvSpPr>
            <a:spLocks noGrp="1"/>
          </p:cNvSpPr>
          <p:nvPr>
            <p:ph type="sldNum" sz="quarter" idx="12"/>
          </p:nvPr>
        </p:nvSpPr>
        <p:spPr>
          <a:xfrm>
            <a:off x="10862452" y="381000"/>
            <a:ext cx="643748" cy="365125"/>
          </a:xfrm>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25559373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it-IT"/>
              <a:t>Fare clic per modificare lo stile del titolo</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3" name="Date Placeholder 2"/>
          <p:cNvSpPr>
            <a:spLocks noGrp="1"/>
          </p:cNvSpPr>
          <p:nvPr>
            <p:ph type="dt" sz="half" idx="10"/>
          </p:nvPr>
        </p:nvSpPr>
        <p:spPr/>
        <p:txBody>
          <a:bodyPr/>
          <a:lstStyle/>
          <a:p>
            <a:fld id="{020795D9-546D-469A-8813-AB562114C7FF}" type="datetimeFigureOut">
              <a:rPr lang="it-IT" smtClean="0"/>
              <a:t>12/03/21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3296007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it-IT"/>
              <a:t>Fare clic per modificare lo stile del titolo</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3" name="Date Placeholder 2"/>
          <p:cNvSpPr>
            <a:spLocks noGrp="1"/>
          </p:cNvSpPr>
          <p:nvPr>
            <p:ph type="dt" sz="half" idx="10"/>
          </p:nvPr>
        </p:nvSpPr>
        <p:spPr/>
        <p:txBody>
          <a:bodyPr/>
          <a:lstStyle/>
          <a:p>
            <a:fld id="{020795D9-546D-469A-8813-AB562114C7FF}" type="datetimeFigureOut">
              <a:rPr lang="it-IT" smtClean="0"/>
              <a:t>12/03/21</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2011040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020795D9-546D-469A-8813-AB562114C7FF}" type="datetimeFigureOut">
              <a:rPr lang="it-IT" smtClean="0"/>
              <a:t>12/03/21</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189553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1_Titolo e testo verticale">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020795D9-546D-469A-8813-AB562114C7FF}" type="datetimeFigureOut">
              <a:rPr lang="it-IT" smtClean="0"/>
              <a:t>12/03/21</a:t>
            </a:fld>
            <a:endParaRPr lang="it-IT"/>
          </a:p>
        </p:txBody>
      </p:sp>
      <p:sp>
        <p:nvSpPr>
          <p:cNvPr id="5" name="Footer Placeholder 4"/>
          <p:cNvSpPr>
            <a:spLocks noGrp="1"/>
          </p:cNvSpPr>
          <p:nvPr>
            <p:ph type="ftr" sz="quarter" idx="11"/>
          </p:nvPr>
        </p:nvSpPr>
        <p:spPr>
          <a:xfrm>
            <a:off x="685800" y="381000"/>
            <a:ext cx="6991492" cy="365125"/>
          </a:xfrm>
        </p:spPr>
        <p:txBody>
          <a:bodyPr/>
          <a:lstStyle/>
          <a:p>
            <a:endParaRPr lang="it-IT"/>
          </a:p>
        </p:txBody>
      </p:sp>
      <p:sp>
        <p:nvSpPr>
          <p:cNvPr id="6" name="Slide Number Placeholder 5"/>
          <p:cNvSpPr>
            <a:spLocks noGrp="1"/>
          </p:cNvSpPr>
          <p:nvPr>
            <p:ph type="sldNum" sz="quarter" idx="12"/>
          </p:nvPr>
        </p:nvSpPr>
        <p:spPr>
          <a:xfrm>
            <a:off x="10862452" y="381000"/>
            <a:ext cx="643748" cy="365125"/>
          </a:xfrm>
        </p:spPr>
        <p:txBody>
          <a:bodyPr/>
          <a:lstStyle/>
          <a:p>
            <a:fld id="{8A1910D5-88F2-4B5B-A9E4-734A09A02922}" type="slidenum">
              <a:rPr lang="it-IT" smtClean="0"/>
              <a:t>‹N›</a:t>
            </a:fld>
            <a:endParaRPr lang="it-IT"/>
          </a:p>
        </p:txBody>
      </p:sp>
    </p:spTree>
    <p:extLst>
      <p:ext uri="{BB962C8B-B14F-4D97-AF65-F5344CB8AC3E}">
        <p14:creationId xmlns:p14="http://schemas.microsoft.com/office/powerpoint/2010/main" val="17912379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084"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135177378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344B35F-8CE7-4DE1-B990-699F3554D7AF}" type="datetimeFigureOut">
              <a:rPr lang="en-US" smtClean="0"/>
              <a:t>3/12/21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285260038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22391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8772365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08"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454987318"/>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3132"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7957015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9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4156"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81237188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8607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810290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80"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3833771619"/>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6204"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1820989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1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7228"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41426333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344B35F-8CE7-4DE1-B990-699F3554D7AF}" type="datetimeFigureOut">
              <a:rPr lang="en-US" smtClean="0"/>
              <a:t>3/12/21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5789351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2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8252"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233512540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9276"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180013950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0300"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275791327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26244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27572692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324"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3467041169"/>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5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2348"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190589455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3372"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20550846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16165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3063310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344B35F-8CE7-4DE1-B990-699F3554D7AF}" type="datetimeFigureOut">
              <a:rPr lang="en-US" smtClean="0"/>
              <a:t>3/12/21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20702447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96"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796991603"/>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7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5420"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26287630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8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6444"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193169920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9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7468"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58943634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8492"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12066984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19516"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63022564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05559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4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25738396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40"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621453646"/>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1564"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82525099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344B35F-8CE7-4DE1-B990-699F3554D7AF}" type="datetimeFigureOut">
              <a:rPr lang="en-US" smtClean="0"/>
              <a:t>3/12/21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413453757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2588"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5108069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4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3612"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156111918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99250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7830946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636"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3070804219"/>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5660"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75053072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6684"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13567358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Chapter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089" y="2885425"/>
            <a:ext cx="6693171" cy="668415"/>
          </a:xfrm>
          <a:prstGeom prst="rect">
            <a:avLst/>
          </a:prstGeom>
        </p:spPr>
        <p:txBody>
          <a:bodyPr/>
          <a:lstStyle>
            <a:lvl1pPr algn="l">
              <a:defRPr sz="3733" b="1" baseline="0"/>
            </a:lvl1pPr>
          </a:lstStyle>
          <a:p>
            <a:r>
              <a:rPr lang="en-US" dirty="0"/>
              <a:t>Chapter Title</a:t>
            </a:r>
            <a:endParaRPr lang="it-IT" dirty="0"/>
          </a:p>
        </p:txBody>
      </p:sp>
      <p:sp>
        <p:nvSpPr>
          <p:cNvPr id="3" name="Slide Number Placeholder 2"/>
          <p:cNvSpPr>
            <a:spLocks noGrp="1"/>
          </p:cNvSpPr>
          <p:nvPr>
            <p:ph type="sldNum" sz="quarter" idx="10"/>
          </p:nvPr>
        </p:nvSpPr>
        <p:spPr>
          <a:xfrm>
            <a:off x="-1224549" y="6251527"/>
            <a:ext cx="2844800" cy="365125"/>
          </a:xfrm>
        </p:spPr>
        <p:txBody>
          <a:bodyPr/>
          <a:lstStyle/>
          <a:p>
            <a:fld id="{1777321D-606A-6E44-A3F7-AC1B7BA028FB}" type="slidenum">
              <a:rPr lang="it-IT" smtClean="0">
                <a:solidFill>
                  <a:srgbClr val="FFFFFF"/>
                </a:solidFill>
              </a:rPr>
              <a:pPr/>
              <a:t>‹N›</a:t>
            </a:fld>
            <a:endParaRPr lang="it-IT" dirty="0">
              <a:solidFill>
                <a:srgbClr val="FFFFFF"/>
              </a:solidFill>
            </a:endParaRPr>
          </a:p>
        </p:txBody>
      </p:sp>
    </p:spTree>
    <p:extLst>
      <p:ext uri="{BB962C8B-B14F-4D97-AF65-F5344CB8AC3E}">
        <p14:creationId xmlns:p14="http://schemas.microsoft.com/office/powerpoint/2010/main" val="422743857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Chapter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6089" y="2885425"/>
            <a:ext cx="6693171" cy="668415"/>
          </a:xfrm>
          <a:prstGeom prst="rect">
            <a:avLst/>
          </a:prstGeom>
        </p:spPr>
        <p:txBody>
          <a:bodyPr/>
          <a:lstStyle>
            <a:lvl1pPr algn="l">
              <a:defRPr sz="3733" b="1" baseline="0"/>
            </a:lvl1pPr>
          </a:lstStyle>
          <a:p>
            <a:r>
              <a:rPr lang="en-US" dirty="0"/>
              <a:t>Chapter Title</a:t>
            </a:r>
            <a:endParaRPr lang="it-IT" dirty="0"/>
          </a:p>
        </p:txBody>
      </p:sp>
      <p:sp>
        <p:nvSpPr>
          <p:cNvPr id="3" name="Slide Number Placeholder 2"/>
          <p:cNvSpPr>
            <a:spLocks noGrp="1"/>
          </p:cNvSpPr>
          <p:nvPr>
            <p:ph type="sldNum" sz="quarter" idx="10"/>
          </p:nvPr>
        </p:nvSpPr>
        <p:spPr>
          <a:xfrm>
            <a:off x="-1224549" y="6251527"/>
            <a:ext cx="2844800" cy="365125"/>
          </a:xfrm>
        </p:spPr>
        <p:txBody>
          <a:bodyPr/>
          <a:lstStyle/>
          <a:p>
            <a:fld id="{1777321D-606A-6E44-A3F7-AC1B7BA028FB}" type="slidenum">
              <a:rPr lang="it-IT" smtClean="0">
                <a:solidFill>
                  <a:srgbClr val="FFFFFF"/>
                </a:solidFill>
              </a:rPr>
              <a:pPr/>
              <a:t>‹N›</a:t>
            </a:fld>
            <a:endParaRPr lang="it-IT" dirty="0">
              <a:solidFill>
                <a:srgbClr val="FFFFFF"/>
              </a:solidFill>
            </a:endParaRPr>
          </a:p>
        </p:txBody>
      </p:sp>
    </p:spTree>
    <p:extLst>
      <p:ext uri="{BB962C8B-B14F-4D97-AF65-F5344CB8AC3E}">
        <p14:creationId xmlns:p14="http://schemas.microsoft.com/office/powerpoint/2010/main" val="27519930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7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7708"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10571816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44B35F-8CE7-4DE1-B990-699F3554D7AF}" type="datetimeFigureOut">
              <a:rPr lang="en-US" smtClean="0"/>
              <a:t>3/12/21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274425507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37684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2657935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7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8732"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2450539033"/>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29756"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409913503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30780"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74870076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31804"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305300327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4281628" cy="40725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259670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7_Closing slide_01">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a:ln>
                  <a:noFill/>
                </a:ln>
                <a:solidFill>
                  <a:srgbClr val="434343">
                    <a:tint val="75000"/>
                  </a:srgbClr>
                </a:solidFill>
                <a:effectLst/>
                <a:uLnTx/>
                <a:uFillTx/>
                <a:latin typeface="Calibri" panose="020F0502020204030204"/>
                <a:ea typeface="+mn-ea"/>
                <a:cs typeface="+mn-cs"/>
              </a:rPr>
              <a:t>©2019 Dompé farmaceutici S.p.A All rights reserved. The content of this presentation is proprietary of Dompé and strictly confidential. It contains information intended only for the person to whom it is transmitted and it is not intended to be distributed to any third party</a:t>
            </a:r>
          </a:p>
        </p:txBody>
      </p:sp>
      <p:sp>
        <p:nvSpPr>
          <p:cNvPr id="4" name="Slide Number Placeholder 3"/>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8FE561-7F3D-47FE-802F-171E484F936B}" type="slidenum">
              <a:rPr kumimoji="0" lang="en-US" sz="900" b="0" i="0" u="none" strike="noStrike" kern="1200" cap="none" spc="0" normalizeH="0" baseline="0" noProof="0" smtClean="0">
                <a:ln>
                  <a:noFill/>
                </a:ln>
                <a:solidFill>
                  <a:srgbClr val="434343">
                    <a:tint val="75000"/>
                  </a:srgb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a:t>
            </a:fld>
            <a:endParaRPr kumimoji="0" lang="en-US" sz="900" b="0" i="0" u="none" strike="noStrike" kern="1200" cap="none" spc="0" normalizeH="0" baseline="0" noProof="0">
              <a:ln>
                <a:noFill/>
              </a:ln>
              <a:solidFill>
                <a:srgbClr val="434343">
                  <a:tint val="75000"/>
                </a:srgbClr>
              </a:solidFill>
              <a:effectLst/>
              <a:uLnTx/>
              <a:uFillTx/>
              <a:latin typeface="Calibri" panose="020F0502020204030204"/>
              <a:ea typeface="+mn-ea"/>
              <a:cs typeface="+mn-cs"/>
            </a:endParaRPr>
          </a:p>
        </p:txBody>
      </p:sp>
      <p:pic>
        <p:nvPicPr>
          <p:cNvPr id="5" name="Picture 4"/>
          <p:cNvPicPr>
            <a:picLocks noChangeAspect="1"/>
          </p:cNvPicPr>
          <p:nvPr userDrawn="1"/>
        </p:nvPicPr>
        <p:blipFill rotWithShape="1">
          <a:blip r:embed="rId2"/>
          <a:srcRect r="14421"/>
          <a:stretch/>
        </p:blipFill>
        <p:spPr>
          <a:xfrm>
            <a:off x="-43248" y="-14231"/>
            <a:ext cx="12235248" cy="6899437"/>
          </a:xfrm>
          <a:prstGeom prst="rect">
            <a:avLst/>
          </a:prstGeom>
        </p:spPr>
      </p:pic>
      <p:sp>
        <p:nvSpPr>
          <p:cNvPr id="7" name="Rectangle 6"/>
          <p:cNvSpPr/>
          <p:nvPr userDrawn="1"/>
        </p:nvSpPr>
        <p:spPr>
          <a:xfrm>
            <a:off x="3169460" y="2572107"/>
            <a:ext cx="5284992" cy="1565178"/>
          </a:xfrm>
          <a:prstGeom prst="rect">
            <a:avLst/>
          </a:prstGeom>
          <a:solidFill>
            <a:schemeClr val="tx2"/>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p:cNvSpPr/>
          <p:nvPr userDrawn="1"/>
        </p:nvSpPr>
        <p:spPr>
          <a:xfrm>
            <a:off x="3077020" y="2464675"/>
            <a:ext cx="5284992" cy="1565178"/>
          </a:xfrm>
          <a:prstGeom prst="rect">
            <a:avLst/>
          </a:prstGeom>
          <a:solidFill>
            <a:schemeClr val="bg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itle 1"/>
          <p:cNvSpPr>
            <a:spLocks noGrp="1"/>
          </p:cNvSpPr>
          <p:nvPr>
            <p:ph type="title"/>
          </p:nvPr>
        </p:nvSpPr>
        <p:spPr>
          <a:xfrm>
            <a:off x="3736774" y="3091329"/>
            <a:ext cx="3965483" cy="311870"/>
          </a:xfrm>
        </p:spPr>
        <p:txBody>
          <a:bodyPr>
            <a:noAutofit/>
          </a:bodyPr>
          <a:lstStyle>
            <a:lvl1pPr>
              <a:defRPr sz="6000"/>
            </a:lvl1pPr>
          </a:lstStyle>
          <a:p>
            <a:r>
              <a:rPr lang="en-US"/>
              <a:t>Click to edit</a:t>
            </a:r>
          </a:p>
        </p:txBody>
      </p:sp>
    </p:spTree>
    <p:extLst>
      <p:ext uri="{BB962C8B-B14F-4D97-AF65-F5344CB8AC3E}">
        <p14:creationId xmlns:p14="http://schemas.microsoft.com/office/powerpoint/2010/main" val="163867643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8_Title only">
    <p:spTree>
      <p:nvGrpSpPr>
        <p:cNvPr id="1" name=""/>
        <p:cNvGrpSpPr/>
        <p:nvPr/>
      </p:nvGrpSpPr>
      <p:grpSpPr>
        <a:xfrm>
          <a:off x="0" y="0"/>
          <a:ext cx="0" cy="0"/>
          <a:chOff x="0" y="0"/>
          <a:chExt cx="0" cy="0"/>
        </a:xfrm>
      </p:grpSpPr>
      <p:graphicFrame>
        <p:nvGraphicFramePr>
          <p:cNvPr id="3" name="Objet 2" hidden="1">
            <a:extLst>
              <a:ext uri="{FF2B5EF4-FFF2-40B4-BE49-F238E27FC236}">
                <a16:creationId xmlns:a16="http://schemas.microsoft.com/office/drawing/2014/main" id="{7BB89C52-7215-47FB-8975-6A2FFA250370}"/>
              </a:ext>
            </a:extLst>
          </p:cNvPr>
          <p:cNvGraphicFramePr>
            <a:graphicFrameLocks noChangeAspect="1"/>
          </p:cNvGraphicFramePr>
          <p:nvPr userDrawn="1">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2828" name="Diapositive think-cell" r:id="rId5" imgW="532" imgH="530" progId="TCLayout.ActiveDocument.1">
                  <p:embed/>
                </p:oleObj>
              </mc:Choice>
              <mc:Fallback>
                <p:oleObj name="Diapositive think-cell" r:id="rId5" imgW="532" imgH="530" progId="TCLayout.ActiveDocument.1">
                  <p:embed/>
                  <p:pic>
                    <p:nvPicPr>
                      <p:cNvPr id="3" name="Objet 2" hidden="1">
                        <a:extLst>
                          <a:ext uri="{FF2B5EF4-FFF2-40B4-BE49-F238E27FC236}">
                            <a16:creationId xmlns:a16="http://schemas.microsoft.com/office/drawing/2014/main" id="{7BB89C52-7215-47FB-8975-6A2FFA25037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187B2B-3878-47DA-815E-8BB73EED8EFE}"/>
              </a:ext>
            </a:extLst>
          </p:cNvPr>
          <p:cNvSpPr/>
          <p:nvPr userDrawn="1">
            <p:custDataLst>
              <p:tags r:id="rId3"/>
            </p:custDataLst>
          </p:nvPr>
        </p:nvSpPr>
        <p:spPr>
          <a:xfrm>
            <a:off x="0" y="0"/>
            <a:ext cx="158750" cy="158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800" b="1" i="0" baseline="0" dirty="0">
              <a:latin typeface="Arial Black" panose="020B0A04020102020204" pitchFamily="34" charset="0"/>
              <a:ea typeface="+mj-ea"/>
              <a:cs typeface="+mj-cs"/>
              <a:sym typeface="Arial Black" panose="020B0A04020102020204" pitchFamily="34" charset="0"/>
            </a:endParaRPr>
          </a:p>
        </p:txBody>
      </p:sp>
      <p:sp>
        <p:nvSpPr>
          <p:cNvPr id="9" name="Espace réservé du numéro de diapositive 8">
            <a:extLst>
              <a:ext uri="{FF2B5EF4-FFF2-40B4-BE49-F238E27FC236}">
                <a16:creationId xmlns:a16="http://schemas.microsoft.com/office/drawing/2014/main" id="{117D3991-82D5-4923-813E-6007EFC65ED8}"/>
              </a:ext>
            </a:extLst>
          </p:cNvPr>
          <p:cNvSpPr>
            <a:spLocks noGrp="1"/>
          </p:cNvSpPr>
          <p:nvPr>
            <p:ph type="sldNum" sz="quarter" idx="14"/>
          </p:nvPr>
        </p:nvSpPr>
        <p:spPr/>
        <p:txBody>
          <a:bodyPr/>
          <a:lstStyle/>
          <a:p>
            <a:fld id="{D61AABEC-672F-4B68-B914-690DA978312C}" type="slidenum">
              <a:rPr lang="en-GB" smtClean="0"/>
              <a:pPr/>
              <a:t>‹N›</a:t>
            </a:fld>
            <a:r>
              <a:rPr lang="en-GB" dirty="0"/>
              <a:t> ‒ </a:t>
            </a:r>
          </a:p>
        </p:txBody>
      </p:sp>
      <p:sp>
        <p:nvSpPr>
          <p:cNvPr id="4" name="Titre 3">
            <a:extLst>
              <a:ext uri="{FF2B5EF4-FFF2-40B4-BE49-F238E27FC236}">
                <a16:creationId xmlns:a16="http://schemas.microsoft.com/office/drawing/2014/main" id="{8A63819D-3826-4C37-A6B2-F6BF2FA7C128}"/>
              </a:ext>
            </a:extLst>
          </p:cNvPr>
          <p:cNvSpPr>
            <a:spLocks noGrp="1"/>
          </p:cNvSpPr>
          <p:nvPr>
            <p:ph type="title" hasCustomPrompt="1"/>
          </p:nvPr>
        </p:nvSpPr>
        <p:spPr>
          <a:xfrm>
            <a:off x="407368" y="908720"/>
            <a:ext cx="11382428" cy="424732"/>
          </a:xfrm>
        </p:spPr>
        <p:txBody>
          <a:bodyPr/>
          <a:lstStyle>
            <a:lvl1pPr>
              <a:defRPr sz="2400"/>
            </a:lvl1pPr>
          </a:lstStyle>
          <a:p>
            <a:r>
              <a:rPr lang="fr-FR" dirty="0" err="1"/>
              <a:t>Title</a:t>
            </a:r>
            <a:r>
              <a:rPr lang="fr-FR" dirty="0"/>
              <a:t> of the slide</a:t>
            </a:r>
          </a:p>
        </p:txBody>
      </p:sp>
      <p:sp>
        <p:nvSpPr>
          <p:cNvPr id="11" name="Text Placeholder 8">
            <a:extLst>
              <a:ext uri="{FF2B5EF4-FFF2-40B4-BE49-F238E27FC236}">
                <a16:creationId xmlns:a16="http://schemas.microsoft.com/office/drawing/2014/main" id="{2E3BBFF9-605D-4045-AFCA-0630CAF62903}"/>
              </a:ext>
            </a:extLst>
          </p:cNvPr>
          <p:cNvSpPr>
            <a:spLocks noGrp="1"/>
          </p:cNvSpPr>
          <p:nvPr>
            <p:ph type="body" sz="quarter" idx="18" hasCustomPrompt="1"/>
          </p:nvPr>
        </p:nvSpPr>
        <p:spPr>
          <a:xfrm>
            <a:off x="2207568" y="6381328"/>
            <a:ext cx="8928992" cy="215444"/>
          </a:xfrm>
          <a:prstGeom prst="rect">
            <a:avLst/>
          </a:prstGeom>
        </p:spPr>
        <p:txBody>
          <a:bodyPr wrap="square" lIns="72000" anchor="b">
            <a:spAutoFit/>
          </a:bodyPr>
          <a:lstStyle>
            <a:lvl1pPr marL="0" indent="0">
              <a:buNone/>
              <a:defRPr sz="800" b="0" i="1">
                <a:solidFill>
                  <a:schemeClr val="bg1">
                    <a:lumMod val="50000"/>
                  </a:schemeClr>
                </a:solidFill>
              </a:defRPr>
            </a:lvl1pPr>
            <a:lvl2pPr marL="133350" indent="0">
              <a:buNone/>
              <a:defRPr/>
            </a:lvl2pPr>
            <a:lvl3pPr marL="542925" indent="0">
              <a:buNone/>
              <a:defRPr/>
            </a:lvl3pPr>
            <a:lvl4pPr marL="758825" indent="0">
              <a:buNone/>
              <a:defRPr/>
            </a:lvl4pPr>
            <a:lvl5pPr marL="1033463" indent="0">
              <a:buNone/>
              <a:defRPr/>
            </a:lvl5pPr>
          </a:lstStyle>
          <a:p>
            <a:pPr lvl="0"/>
            <a:r>
              <a:rPr lang="en-GB" dirty="0"/>
              <a:t>Sources:</a:t>
            </a:r>
          </a:p>
        </p:txBody>
      </p:sp>
      <p:sp>
        <p:nvSpPr>
          <p:cNvPr id="10" name="Cadre 9">
            <a:extLst>
              <a:ext uri="{FF2B5EF4-FFF2-40B4-BE49-F238E27FC236}">
                <a16:creationId xmlns:a16="http://schemas.microsoft.com/office/drawing/2014/main" id="{890877FE-2B52-4BAA-A5B3-3185907E4417}"/>
              </a:ext>
            </a:extLst>
          </p:cNvPr>
          <p:cNvSpPr/>
          <p:nvPr userDrawn="1"/>
        </p:nvSpPr>
        <p:spPr>
          <a:xfrm>
            <a:off x="0" y="0"/>
            <a:ext cx="12192000" cy="6858000"/>
          </a:xfrm>
          <a:prstGeom prst="frame">
            <a:avLst>
              <a:gd name="adj1" fmla="val 165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Text Placeholder 5">
            <a:extLst>
              <a:ext uri="{FF2B5EF4-FFF2-40B4-BE49-F238E27FC236}">
                <a16:creationId xmlns:a16="http://schemas.microsoft.com/office/drawing/2014/main" id="{AC3FB288-71BB-4BE4-BA5F-316EB2EBC053}"/>
              </a:ext>
            </a:extLst>
          </p:cNvPr>
          <p:cNvSpPr>
            <a:spLocks noGrp="1"/>
          </p:cNvSpPr>
          <p:nvPr>
            <p:ph type="body" sz="quarter" idx="15" hasCustomPrompt="1"/>
          </p:nvPr>
        </p:nvSpPr>
        <p:spPr>
          <a:xfrm>
            <a:off x="407368" y="152636"/>
            <a:ext cx="11413268" cy="323165"/>
          </a:xfrm>
          <a:prstGeom prst="rect">
            <a:avLst/>
          </a:prstGeom>
          <a:noFill/>
        </p:spPr>
        <p:txBody>
          <a:bodyPr wrap="square" lIns="72000" rIns="72000" bIns="0">
            <a:spAutoFit/>
          </a:bodyPr>
          <a:lstStyle>
            <a:lvl1pPr marL="0" indent="0">
              <a:buNone/>
              <a:defRPr sz="1800">
                <a:solidFill>
                  <a:schemeClr val="bg1">
                    <a:lumMod val="50000"/>
                  </a:schemeClr>
                </a:solidFill>
              </a:defRPr>
            </a:lvl1pPr>
          </a:lstStyle>
          <a:p>
            <a:pPr lvl="0"/>
            <a:r>
              <a:rPr lang="en-GB" dirty="0"/>
              <a:t>xxx</a:t>
            </a:r>
          </a:p>
        </p:txBody>
      </p:sp>
    </p:spTree>
    <p:extLst>
      <p:ext uri="{BB962C8B-B14F-4D97-AF65-F5344CB8AC3E}">
        <p14:creationId xmlns:p14="http://schemas.microsoft.com/office/powerpoint/2010/main" val="762399572"/>
      </p:ext>
    </p:extLst>
  </p:cSld>
  <p:clrMapOvr>
    <a:masterClrMapping/>
  </p:clrMapOvr>
  <p:extLst>
    <p:ext uri="{DCECCB84-F9BA-43D5-87BE-67443E8EF086}">
      <p15:sldGuideLst xmlns:p15="http://schemas.microsoft.com/office/powerpoint/2012/main">
        <p15:guide id="1" pos="247">
          <p15:clr>
            <a:srgbClr val="F26B43"/>
          </p15:clr>
        </p15:guide>
        <p15:guide id="2" pos="7427">
          <p15:clr>
            <a:srgbClr val="F26B43"/>
          </p15:clr>
        </p15:guide>
        <p15:guide id="3" orient="horz" pos="232">
          <p15:clr>
            <a:srgbClr val="F26B43"/>
          </p15:clr>
        </p15:guide>
        <p15:guide id="4" orient="horz" pos="600">
          <p15:clr>
            <a:srgbClr val="F26B43"/>
          </p15:clr>
        </p15:guide>
        <p15:guide id="5" orient="horz" pos="3906">
          <p15:clr>
            <a:srgbClr val="F26B43"/>
          </p15:clr>
        </p15:guide>
        <p15:guide id="6" orient="horz" pos="4156">
          <p15:clr>
            <a:srgbClr val="F26B43"/>
          </p15:clr>
        </p15:guide>
        <p15:guide id="7" pos="306">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32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33852"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414281033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344B35F-8CE7-4DE1-B990-699F3554D7AF}" type="datetimeFigureOut">
              <a:rPr lang="en-US" smtClean="0"/>
              <a:t>3/12/21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39352473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119" y="1589"/>
          <a:ext cx="2116" cy="1587"/>
        </p:xfrm>
        <a:graphic>
          <a:graphicData uri="http://schemas.openxmlformats.org/presentationml/2006/ole">
            <mc:AlternateContent xmlns:mc="http://schemas.openxmlformats.org/markup-compatibility/2006">
              <mc:Choice xmlns:v="urn:schemas-microsoft-com:vml" Requires="v">
                <p:oleObj spid="_x0000_s34876" name="think-cell Slide" r:id="rId4" imgW="493" imgH="493" progId="TCLayout.ActiveDocument.1">
                  <p:embed/>
                </p:oleObj>
              </mc:Choice>
              <mc:Fallback>
                <p:oleObj name="think-cell Slide" r:id="rId4" imgW="493" imgH="493" progId="TCLayout.ActiveDocument.1">
                  <p:embed/>
                  <p:pic>
                    <p:nvPicPr>
                      <p:cNvPr id="2" name="Object 1" hidden="1"/>
                      <p:cNvPicPr/>
                      <p:nvPr/>
                    </p:nvPicPr>
                    <p:blipFill>
                      <a:blip r:embed="rId5"/>
                      <a:stretch>
                        <a:fillRect/>
                      </a:stretch>
                    </p:blipFill>
                    <p:spPr>
                      <a:xfrm>
                        <a:off x="2119" y="1589"/>
                        <a:ext cx="2116" cy="1587"/>
                      </a:xfrm>
                      <a:prstGeom prst="rect">
                        <a:avLst/>
                      </a:prstGeom>
                    </p:spPr>
                  </p:pic>
                </p:oleObj>
              </mc:Fallback>
            </mc:AlternateContent>
          </a:graphicData>
        </a:graphic>
      </p:graphicFrame>
    </p:spTree>
    <p:extLst>
      <p:ext uri="{BB962C8B-B14F-4D97-AF65-F5344CB8AC3E}">
        <p14:creationId xmlns:p14="http://schemas.microsoft.com/office/powerpoint/2010/main" val="24237556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344B35F-8CE7-4DE1-B990-699F3554D7AF}" type="datetimeFigureOut">
              <a:rPr lang="en-US" smtClean="0"/>
              <a:t>3/12/21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4B40EA0-DFB4-4A55-8870-61609C8F1512}" type="slidenum">
              <a:rPr lang="en-US" smtClean="0"/>
              <a:t>‹N›</a:t>
            </a:fld>
            <a:endParaRPr lang="en-US"/>
          </a:p>
        </p:txBody>
      </p:sp>
    </p:spTree>
    <p:extLst>
      <p:ext uri="{BB962C8B-B14F-4D97-AF65-F5344CB8AC3E}">
        <p14:creationId xmlns:p14="http://schemas.microsoft.com/office/powerpoint/2010/main" val="3728609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7.xml"/><Relationship Id="rId21" Type="http://schemas.openxmlformats.org/officeDocument/2006/relationships/slideLayout" Target="../slideLayouts/slideLayout32.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7" Type="http://schemas.openxmlformats.org/officeDocument/2006/relationships/slideLayout" Target="../slideLayouts/slideLayout18.xml"/><Relationship Id="rId71" Type="http://schemas.openxmlformats.org/officeDocument/2006/relationships/image" Target="../media/image1.png"/><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5" Type="http://schemas.openxmlformats.org/officeDocument/2006/relationships/slideLayout" Target="../slideLayouts/slideLayout16.xml"/><Relationship Id="rId61" Type="http://schemas.openxmlformats.org/officeDocument/2006/relationships/slideLayout" Target="../slideLayouts/slideLayout72.xml"/><Relationship Id="rId19" Type="http://schemas.openxmlformats.org/officeDocument/2006/relationships/slideLayout" Target="../slideLayouts/slideLayout3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slideLayout" Target="../slideLayouts/slideLayout80.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70"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10" Type="http://schemas.openxmlformats.org/officeDocument/2006/relationships/slideLayout" Target="../slideLayouts/slideLayout21.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9" Type="http://schemas.openxmlformats.org/officeDocument/2006/relationships/slideLayout" Target="../slideLayouts/slideLayout50.xml"/><Relationship Id="rId34" Type="http://schemas.openxmlformats.org/officeDocument/2006/relationships/slideLayout" Target="../slideLayouts/slideLayout45.xml"/><Relationship Id="rId50" Type="http://schemas.openxmlformats.org/officeDocument/2006/relationships/slideLayout" Target="../slideLayouts/slideLayout61.xml"/><Relationship Id="rId55"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44B35F-8CE7-4DE1-B990-699F3554D7AF}" type="datetimeFigureOut">
              <a:rPr lang="en-US" smtClean="0"/>
              <a:t>3/12/21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B40EA0-DFB4-4A55-8870-61609C8F1512}" type="slidenum">
              <a:rPr lang="en-US" smtClean="0"/>
              <a:t>‹N›</a:t>
            </a:fld>
            <a:endParaRPr lang="en-US"/>
          </a:p>
        </p:txBody>
      </p:sp>
    </p:spTree>
    <p:extLst>
      <p:ext uri="{BB962C8B-B14F-4D97-AF65-F5344CB8AC3E}">
        <p14:creationId xmlns:p14="http://schemas.microsoft.com/office/powerpoint/2010/main" val="42942876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71">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3/12/21</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pPr marL="0" marR="0" lvl="0" indent="0" algn="ctr" defTabSz="543974" rtl="0" eaLnBrk="1" fontAlgn="auto" latinLnBrk="0" hangingPunct="1">
              <a:lnSpc>
                <a:spcPct val="100000"/>
              </a:lnSpc>
              <a:spcBef>
                <a:spcPts val="0"/>
              </a:spcBef>
              <a:spcAft>
                <a:spcPts val="0"/>
              </a:spcAft>
              <a:buClrTx/>
              <a:buSzTx/>
              <a:buFontTx/>
              <a:buNone/>
              <a:tabLst/>
              <a:defRPr/>
            </a:pPr>
            <a:fld id="{1777321D-606A-6E44-A3F7-AC1B7BA028FB}" type="slidenum">
              <a:rPr kumimoji="0" lang="it-IT" sz="1333" b="1" i="0" u="none" strike="noStrike" kern="1200" cap="none" spc="0" normalizeH="0" baseline="0" noProof="0" smtClean="0">
                <a:ln>
                  <a:noFill/>
                </a:ln>
                <a:solidFill>
                  <a:srgbClr val="FFFFFF"/>
                </a:solidFill>
                <a:effectLst/>
                <a:uLnTx/>
                <a:uFillTx/>
                <a:latin typeface="Calibri"/>
                <a:ea typeface="+mn-ea"/>
                <a:cs typeface="+mn-cs"/>
              </a:rPr>
              <a:pPr marL="0" marR="0" lvl="0" indent="0" algn="ctr" defTabSz="543974" rtl="0" eaLnBrk="1" fontAlgn="auto" latinLnBrk="0" hangingPunct="1">
                <a:lnSpc>
                  <a:spcPct val="100000"/>
                </a:lnSpc>
                <a:spcBef>
                  <a:spcPts val="0"/>
                </a:spcBef>
                <a:spcAft>
                  <a:spcPts val="0"/>
                </a:spcAft>
                <a:buClrTx/>
                <a:buSzTx/>
                <a:buFontTx/>
                <a:buNone/>
                <a:tabLst/>
                <a:defRPr/>
              </a:pPr>
              <a:t>‹N›</a:t>
            </a:fld>
            <a:endParaRPr kumimoji="0" lang="it-IT" sz="1333" b="1" i="0" u="none" strike="noStrike" kern="1200" cap="none" spc="0" normalizeH="0" baseline="0" noProof="0" dirty="0">
              <a:ln>
                <a:noFill/>
              </a:ln>
              <a:solidFill>
                <a:srgbClr val="FFFFFF"/>
              </a:solidFill>
              <a:effectLst/>
              <a:uLnTx/>
              <a:uFillTx/>
              <a:latin typeface="Calibri"/>
              <a:ea typeface="+mn-ea"/>
              <a:cs typeface="+mn-cs"/>
            </a:endParaRPr>
          </a:p>
        </p:txBody>
      </p:sp>
    </p:spTree>
    <p:extLst>
      <p:ext uri="{BB962C8B-B14F-4D97-AF65-F5344CB8AC3E}">
        <p14:creationId xmlns:p14="http://schemas.microsoft.com/office/powerpoint/2010/main" val="387788637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80" r:id="rId18"/>
    <p:sldLayoutId id="2147483682" r:id="rId19"/>
    <p:sldLayoutId id="2147483683" r:id="rId20"/>
    <p:sldLayoutId id="2147483684" r:id="rId21"/>
    <p:sldLayoutId id="2147483685" r:id="rId22"/>
    <p:sldLayoutId id="2147483686"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 id="2147483696" r:id="rId32"/>
    <p:sldLayoutId id="2147483697" r:id="rId33"/>
    <p:sldLayoutId id="2147483698" r:id="rId34"/>
    <p:sldLayoutId id="2147483699" r:id="rId35"/>
    <p:sldLayoutId id="2147483700" r:id="rId36"/>
    <p:sldLayoutId id="2147483701" r:id="rId37"/>
    <p:sldLayoutId id="2147483702" r:id="rId38"/>
    <p:sldLayoutId id="2147483703" r:id="rId39"/>
    <p:sldLayoutId id="2147483704" r:id="rId40"/>
    <p:sldLayoutId id="2147483705" r:id="rId41"/>
    <p:sldLayoutId id="2147483706" r:id="rId42"/>
    <p:sldLayoutId id="2147483707" r:id="rId43"/>
    <p:sldLayoutId id="2147483708" r:id="rId44"/>
    <p:sldLayoutId id="2147483709" r:id="rId45"/>
    <p:sldLayoutId id="2147483710" r:id="rId46"/>
    <p:sldLayoutId id="2147483711" r:id="rId47"/>
    <p:sldLayoutId id="2147483712" r:id="rId48"/>
    <p:sldLayoutId id="2147483713" r:id="rId49"/>
    <p:sldLayoutId id="2147483714" r:id="rId50"/>
    <p:sldLayoutId id="2147483715" r:id="rId51"/>
    <p:sldLayoutId id="2147483716" r:id="rId52"/>
    <p:sldLayoutId id="2147483717" r:id="rId53"/>
    <p:sldLayoutId id="2147483718" r:id="rId54"/>
    <p:sldLayoutId id="2147483719" r:id="rId55"/>
    <p:sldLayoutId id="2147483720" r:id="rId56"/>
    <p:sldLayoutId id="2147483721" r:id="rId57"/>
    <p:sldLayoutId id="2147483722" r:id="rId58"/>
    <p:sldLayoutId id="2147483723" r:id="rId59"/>
    <p:sldLayoutId id="2147483724" r:id="rId60"/>
    <p:sldLayoutId id="2147483725" r:id="rId61"/>
    <p:sldLayoutId id="2147483726" r:id="rId62"/>
    <p:sldLayoutId id="2147483727" r:id="rId63"/>
    <p:sldLayoutId id="2147483728" r:id="rId64"/>
    <p:sldLayoutId id="2147483729" r:id="rId65"/>
    <p:sldLayoutId id="2147483730" r:id="rId66"/>
    <p:sldLayoutId id="2147483731" r:id="rId67"/>
    <p:sldLayoutId id="2147483732" r:id="rId68"/>
    <p:sldLayoutId id="2147483733" r:id="rId69"/>
  </p:sldLayoutIdLst>
  <p:hf hdr="0" ftr="0" dt="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svg"/><Relationship Id="rId3" Type="http://schemas.openxmlformats.org/officeDocument/2006/relationships/image" Target="../media/image51.png"/><Relationship Id="rId7" Type="http://schemas.openxmlformats.org/officeDocument/2006/relationships/image" Target="../media/image54.svg"/><Relationship Id="rId12" Type="http://schemas.openxmlformats.org/officeDocument/2006/relationships/image" Target="../media/image59.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58.svg"/><Relationship Id="rId5" Type="http://schemas.openxmlformats.org/officeDocument/2006/relationships/image" Target="../media/image52.png"/><Relationship Id="rId15" Type="http://schemas.openxmlformats.org/officeDocument/2006/relationships/image" Target="../media/image62.svg"/><Relationship Id="rId10" Type="http://schemas.openxmlformats.org/officeDocument/2006/relationships/image" Target="../media/image57.png"/><Relationship Id="rId4" Type="http://schemas.openxmlformats.org/officeDocument/2006/relationships/image" Target="../media/image19.png"/><Relationship Id="rId9" Type="http://schemas.openxmlformats.org/officeDocument/2006/relationships/image" Target="../media/image56.svg"/><Relationship Id="rId14" Type="http://schemas.openxmlformats.org/officeDocument/2006/relationships/image" Target="../media/image61.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21.png"/><Relationship Id="rId13" Type="http://schemas.microsoft.com/office/2007/relationships/hdphoto" Target="../media/hdphoto1.wdp"/><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40.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jp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9.png"/><Relationship Id="rId4" Type="http://schemas.openxmlformats.org/officeDocument/2006/relationships/image" Target="../media/image43.png"/></Relationships>
</file>

<file path=ppt/slides/_rels/slide9.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a:xfrm>
            <a:off x="1790700" y="2782486"/>
            <a:ext cx="8610600" cy="1293028"/>
          </a:xfrm>
        </p:spPr>
        <p:txBody>
          <a:bodyPr/>
          <a:lstStyle/>
          <a:p>
            <a:pPr algn="ctr"/>
            <a:r>
              <a:rPr lang="it-IT" b="1" dirty="0">
                <a:solidFill>
                  <a:srgbClr val="062F5B"/>
                </a:solidFill>
              </a:rPr>
              <a:t> STORYBOARD BIORITMON</a:t>
            </a:r>
            <a:br>
              <a:rPr lang="it-IT" b="1" dirty="0">
                <a:solidFill>
                  <a:srgbClr val="062F5B"/>
                </a:solidFill>
              </a:rPr>
            </a:br>
            <a:r>
              <a:rPr lang="it-IT" b="1" dirty="0">
                <a:solidFill>
                  <a:srgbClr val="062F5B"/>
                </a:solidFill>
              </a:rPr>
              <a:t>Video 1’ e 30”</a:t>
            </a:r>
            <a:endParaRPr lang="en-US" b="1" dirty="0">
              <a:solidFill>
                <a:srgbClr val="062F5B"/>
              </a:solidFill>
            </a:endParaRPr>
          </a:p>
        </p:txBody>
      </p:sp>
    </p:spTree>
    <p:extLst>
      <p:ext uri="{BB962C8B-B14F-4D97-AF65-F5344CB8AC3E}">
        <p14:creationId xmlns:p14="http://schemas.microsoft.com/office/powerpoint/2010/main" val="2213842570"/>
      </p:ext>
    </p:extLst>
  </p:cSld>
  <p:clrMapOvr>
    <a:overrideClrMapping bg1="lt1" tx1="dk1" bg2="lt2" tx2="dk2" accent1="accent1" accent2="accent2" accent3="accent3" accent4="accent4" accent5="accent5" accent6="accent6" hlink="hlink" folHlink="folHlink"/>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magine 26">
            <a:extLst>
              <a:ext uri="{FF2B5EF4-FFF2-40B4-BE49-F238E27FC236}">
                <a16:creationId xmlns:a16="http://schemas.microsoft.com/office/drawing/2014/main" id="{84647799-CE80-DE4D-859F-104AC4FDBF6C}"/>
              </a:ext>
            </a:extLst>
          </p:cNvPr>
          <p:cNvPicPr>
            <a:picLocks noChangeAspect="1"/>
          </p:cNvPicPr>
          <p:nvPr/>
        </p:nvPicPr>
        <p:blipFill rotWithShape="1">
          <a:blip r:embed="rId2">
            <a:extLst>
              <a:ext uri="{28A0092B-C50C-407E-A947-70E740481C1C}">
                <a14:useLocalDpi xmlns:a14="http://schemas.microsoft.com/office/drawing/2010/main" val="0"/>
              </a:ext>
            </a:extLst>
          </a:blip>
          <a:srcRect l="28133"/>
          <a:stretch/>
        </p:blipFill>
        <p:spPr>
          <a:xfrm>
            <a:off x="8251902" y="2765500"/>
            <a:ext cx="3776849" cy="2910471"/>
          </a:xfrm>
          <a:prstGeom prst="rect">
            <a:avLst/>
          </a:prstGeom>
        </p:spPr>
      </p:pic>
      <p:pic>
        <p:nvPicPr>
          <p:cNvPr id="20" name="Immagine 19">
            <a:extLst>
              <a:ext uri="{FF2B5EF4-FFF2-40B4-BE49-F238E27FC236}">
                <a16:creationId xmlns:a16="http://schemas.microsoft.com/office/drawing/2014/main" id="{BBD83302-94D1-C244-A7FF-F90B89903439}"/>
              </a:ext>
            </a:extLst>
          </p:cNvPr>
          <p:cNvPicPr>
            <a:picLocks noChangeAspect="1"/>
          </p:cNvPicPr>
          <p:nvPr/>
        </p:nvPicPr>
        <p:blipFill rotWithShape="1">
          <a:blip r:embed="rId3">
            <a:extLst>
              <a:ext uri="{28A0092B-C50C-407E-A947-70E740481C1C}">
                <a14:useLocalDpi xmlns:a14="http://schemas.microsoft.com/office/drawing/2010/main" val="0"/>
              </a:ext>
            </a:extLst>
          </a:blip>
          <a:srcRect r="15535"/>
          <a:stretch/>
        </p:blipFill>
        <p:spPr>
          <a:xfrm>
            <a:off x="4053142" y="2739483"/>
            <a:ext cx="4064945" cy="2955073"/>
          </a:xfrm>
          <a:prstGeom prst="rect">
            <a:avLst/>
          </a:prstGeom>
        </p:spPr>
      </p:pic>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12" name="TextBox 2">
            <a:extLst>
              <a:ext uri="{FF2B5EF4-FFF2-40B4-BE49-F238E27FC236}">
                <a16:creationId xmlns:a16="http://schemas.microsoft.com/office/drawing/2014/main" id="{D5A43853-2D8B-494C-8AB4-8F9334A598FB}"/>
              </a:ext>
            </a:extLst>
          </p:cNvPr>
          <p:cNvSpPr txBox="1"/>
          <p:nvPr/>
        </p:nvSpPr>
        <p:spPr>
          <a:xfrm>
            <a:off x="1605014" y="1376876"/>
            <a:ext cx="8981971" cy="1200329"/>
          </a:xfrm>
          <a:prstGeom prst="rect">
            <a:avLst/>
          </a:prstGeom>
          <a:noFill/>
        </p:spPr>
        <p:txBody>
          <a:bodyPr wrap="square" rtlCol="0">
            <a:spAutoFit/>
          </a:bodyPr>
          <a:lstStyle/>
          <a:p>
            <a:pPr lvl="0" algn="ctr">
              <a:defRPr/>
            </a:pPr>
            <a:r>
              <a:rPr lang="it-IT" dirty="0">
                <a:solidFill>
                  <a:srgbClr val="2F497D"/>
                </a:solidFill>
                <a:latin typeface="Century Gothic" panose="020B0502020202020204" pitchFamily="34" charset="0"/>
              </a:rPr>
              <a:t>Il supporto per la vitalità dei bambini… immagini varie che riportano al mondo infantile per atterrare su </a:t>
            </a:r>
            <a:r>
              <a:rPr lang="it-IT" dirty="0" err="1">
                <a:solidFill>
                  <a:srgbClr val="2F497D"/>
                </a:solidFill>
                <a:latin typeface="Century Gothic" panose="020B0502020202020204" pitchFamily="34" charset="0"/>
              </a:rPr>
              <a:t>Bioritmon</a:t>
            </a:r>
            <a:r>
              <a:rPr lang="it-IT" dirty="0">
                <a:solidFill>
                  <a:srgbClr val="2F497D"/>
                </a:solidFill>
                <a:latin typeface="Century Gothic" panose="020B0502020202020204" pitchFamily="34" charset="0"/>
              </a:rPr>
              <a:t> Energy </a:t>
            </a:r>
            <a:r>
              <a:rPr lang="it-IT" dirty="0" err="1">
                <a:solidFill>
                  <a:srgbClr val="2F497D"/>
                </a:solidFill>
                <a:latin typeface="Century Gothic" panose="020B0502020202020204" pitchFamily="34" charset="0"/>
              </a:rPr>
              <a:t>Defend</a:t>
            </a:r>
            <a:r>
              <a:rPr lang="it-IT" dirty="0">
                <a:solidFill>
                  <a:srgbClr val="2F497D"/>
                </a:solidFill>
                <a:latin typeface="Century Gothic" panose="020B0502020202020204" pitchFamily="34" charset="0"/>
              </a:rPr>
              <a:t> Junior ed eventuale immagine del target</a:t>
            </a:r>
          </a:p>
          <a:p>
            <a:pPr lvl="0" algn="ctr">
              <a:defRPr/>
            </a:pPr>
            <a:endParaRPr lang="it-IT" dirty="0">
              <a:solidFill>
                <a:srgbClr val="2F497D"/>
              </a:solidFill>
              <a:latin typeface="Century Gothic" panose="020B0502020202020204" pitchFamily="34" charset="0"/>
            </a:endParaRPr>
          </a:p>
        </p:txBody>
      </p:sp>
      <p:sp>
        <p:nvSpPr>
          <p:cNvPr id="19" name="Rettangolo 18">
            <a:extLst>
              <a:ext uri="{FF2B5EF4-FFF2-40B4-BE49-F238E27FC236}">
                <a16:creationId xmlns:a16="http://schemas.microsoft.com/office/drawing/2014/main" id="{ABCB5211-3927-E94C-831F-9E8C15049B97}"/>
              </a:ext>
            </a:extLst>
          </p:cNvPr>
          <p:cNvSpPr/>
          <p:nvPr/>
        </p:nvSpPr>
        <p:spPr>
          <a:xfrm>
            <a:off x="144966" y="2764027"/>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5">
            <a:extLst>
              <a:ext uri="{FF2B5EF4-FFF2-40B4-BE49-F238E27FC236}">
                <a16:creationId xmlns:a16="http://schemas.microsoft.com/office/drawing/2014/main" id="{D869DA54-D6D8-234C-A11B-1F15045120D5}"/>
              </a:ext>
            </a:extLst>
          </p:cNvPr>
          <p:cNvSpPr/>
          <p:nvPr/>
        </p:nvSpPr>
        <p:spPr>
          <a:xfrm>
            <a:off x="4069829" y="2951486"/>
            <a:ext cx="4005173" cy="466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2F497D"/>
                </a:solidFill>
                <a:effectLst/>
                <a:uLnTx/>
                <a:uFillTx/>
                <a:latin typeface="Century Gothic" panose="020F0302020204030204"/>
                <a:ea typeface="+mn-ea"/>
                <a:cs typeface="+mn-cs"/>
              </a:rPr>
              <a:t>BIORITMON ENERGY DEFEND JUNIOR</a:t>
            </a:r>
            <a:endParaRPr kumimoji="0" lang="en-US" sz="2000" b="0" i="0" u="none" strike="noStrike" kern="1200" cap="none" spc="0" normalizeH="0" baseline="0" noProof="0" dirty="0">
              <a:ln>
                <a:noFill/>
              </a:ln>
              <a:solidFill>
                <a:srgbClr val="2F497D"/>
              </a:solidFill>
              <a:effectLst/>
              <a:uLnTx/>
              <a:uFillTx/>
              <a:latin typeface="Century Gothic" panose="020F0302020204030204"/>
            </a:endParaRPr>
          </a:p>
        </p:txBody>
      </p:sp>
      <p:sp>
        <p:nvSpPr>
          <p:cNvPr id="21" name="Rettangolo 20">
            <a:extLst>
              <a:ext uri="{FF2B5EF4-FFF2-40B4-BE49-F238E27FC236}">
                <a16:creationId xmlns:a16="http://schemas.microsoft.com/office/drawing/2014/main" id="{C92A1F0C-DE26-044B-9BDC-2707092C5050}"/>
              </a:ext>
            </a:extLst>
          </p:cNvPr>
          <p:cNvSpPr/>
          <p:nvPr/>
        </p:nvSpPr>
        <p:spPr>
          <a:xfrm>
            <a:off x="4055264" y="2747366"/>
            <a:ext cx="4026192" cy="29164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ttangolo 28">
            <a:extLst>
              <a:ext uri="{FF2B5EF4-FFF2-40B4-BE49-F238E27FC236}">
                <a16:creationId xmlns:a16="http://schemas.microsoft.com/office/drawing/2014/main" id="{A51B938F-CF90-DF48-BAE8-A55793A08F50}"/>
              </a:ext>
            </a:extLst>
          </p:cNvPr>
          <p:cNvSpPr/>
          <p:nvPr/>
        </p:nvSpPr>
        <p:spPr>
          <a:xfrm>
            <a:off x="8225883" y="2760309"/>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a:extLst>
              <a:ext uri="{FF2B5EF4-FFF2-40B4-BE49-F238E27FC236}">
                <a16:creationId xmlns:a16="http://schemas.microsoft.com/office/drawing/2014/main" id="{ACBA0A13-C716-C040-9E0F-5C65A05E1EF2}"/>
              </a:ext>
            </a:extLst>
          </p:cNvPr>
          <p:cNvSpPr/>
          <p:nvPr/>
        </p:nvSpPr>
        <p:spPr>
          <a:xfrm>
            <a:off x="4676826" y="3507440"/>
            <a:ext cx="2911374" cy="646331"/>
          </a:xfrm>
          <a:prstGeom prst="rect">
            <a:avLst/>
          </a:prstGeom>
        </p:spPr>
        <p:txBody>
          <a:bodyPr wrap="none">
            <a:spAutoFit/>
          </a:bodyPr>
          <a:lstStyle/>
          <a:p>
            <a:pPr lvl="0" algn="just">
              <a:defRPr/>
            </a:pPr>
            <a:r>
              <a:rPr lang="it-IT" b="1" dirty="0">
                <a:solidFill>
                  <a:prstClr val="black"/>
                </a:solidFill>
                <a:latin typeface="Century Gothic" panose="020B0502020202020204" pitchFamily="34" charset="0"/>
              </a:rPr>
              <a:t>Un supporto alle difese </a:t>
            </a:r>
          </a:p>
          <a:p>
            <a:pPr lvl="0" algn="just">
              <a:defRPr/>
            </a:pPr>
            <a:r>
              <a:rPr lang="it-IT" b="1" dirty="0">
                <a:solidFill>
                  <a:prstClr val="black"/>
                </a:solidFill>
                <a:latin typeface="Century Gothic" panose="020B0502020202020204" pitchFamily="34" charset="0"/>
              </a:rPr>
              <a:t>immunitarie dei bambini</a:t>
            </a:r>
          </a:p>
        </p:txBody>
      </p:sp>
      <p:pic>
        <p:nvPicPr>
          <p:cNvPr id="3" name="Immagine 2">
            <a:extLst>
              <a:ext uri="{FF2B5EF4-FFF2-40B4-BE49-F238E27FC236}">
                <a16:creationId xmlns:a16="http://schemas.microsoft.com/office/drawing/2014/main" id="{5022B0E6-1605-AE4A-A9FC-136AB9CD6E8C}"/>
              </a:ext>
            </a:extLst>
          </p:cNvPr>
          <p:cNvPicPr>
            <a:picLocks noChangeAspect="1"/>
          </p:cNvPicPr>
          <p:nvPr/>
        </p:nvPicPr>
        <p:blipFill rotWithShape="1">
          <a:blip r:embed="rId3">
            <a:extLst>
              <a:ext uri="{28A0092B-C50C-407E-A947-70E740481C1C}">
                <a14:useLocalDpi xmlns:a14="http://schemas.microsoft.com/office/drawing/2010/main" val="0"/>
              </a:ext>
            </a:extLst>
          </a:blip>
          <a:srcRect r="15535"/>
          <a:stretch/>
        </p:blipFill>
        <p:spPr>
          <a:xfrm>
            <a:off x="142782" y="2754351"/>
            <a:ext cx="3793598" cy="2955073"/>
          </a:xfrm>
          <a:prstGeom prst="rect">
            <a:avLst/>
          </a:prstGeom>
        </p:spPr>
      </p:pic>
      <p:pic>
        <p:nvPicPr>
          <p:cNvPr id="22" name="Picture 1">
            <a:extLst>
              <a:ext uri="{FF2B5EF4-FFF2-40B4-BE49-F238E27FC236}">
                <a16:creationId xmlns:a16="http://schemas.microsoft.com/office/drawing/2014/main" id="{F79B01C5-5051-164D-9610-AB403249E73B}"/>
              </a:ext>
            </a:extLst>
          </p:cNvPr>
          <p:cNvPicPr>
            <a:picLocks noChangeAspect="1"/>
          </p:cNvPicPr>
          <p:nvPr/>
        </p:nvPicPr>
        <p:blipFill rotWithShape="1">
          <a:blip r:embed="rId5"/>
          <a:srcRect l="22225" t="44018" r="40528" b="29553"/>
          <a:stretch/>
        </p:blipFill>
        <p:spPr>
          <a:xfrm>
            <a:off x="4782631" y="4328393"/>
            <a:ext cx="2699764" cy="1076995"/>
          </a:xfrm>
          <a:prstGeom prst="rect">
            <a:avLst/>
          </a:prstGeom>
        </p:spPr>
      </p:pic>
      <p:sp>
        <p:nvSpPr>
          <p:cNvPr id="24" name="Rettangolo 23">
            <a:extLst>
              <a:ext uri="{FF2B5EF4-FFF2-40B4-BE49-F238E27FC236}">
                <a16:creationId xmlns:a16="http://schemas.microsoft.com/office/drawing/2014/main" id="{801481CD-11F2-EC46-9C0E-30163BC73967}"/>
              </a:ext>
            </a:extLst>
          </p:cNvPr>
          <p:cNvSpPr/>
          <p:nvPr/>
        </p:nvSpPr>
        <p:spPr>
          <a:xfrm>
            <a:off x="544414" y="3328639"/>
            <a:ext cx="976549" cy="369332"/>
          </a:xfrm>
          <a:prstGeom prst="rect">
            <a:avLst/>
          </a:prstGeom>
        </p:spPr>
        <p:txBody>
          <a:bodyPr wrap="none">
            <a:spAutoFit/>
          </a:bodyPr>
          <a:lstStyle/>
          <a:p>
            <a:pPr lvl="0" algn="just">
              <a:defRPr/>
            </a:pPr>
            <a:r>
              <a:rPr lang="it-IT" b="1" dirty="0">
                <a:solidFill>
                  <a:prstClr val="black"/>
                </a:solidFill>
                <a:latin typeface="Century Gothic" panose="020B0502020202020204" pitchFamily="34" charset="0"/>
              </a:rPr>
              <a:t>SBANG</a:t>
            </a:r>
          </a:p>
        </p:txBody>
      </p:sp>
      <p:pic>
        <p:nvPicPr>
          <p:cNvPr id="5" name="Elemento grafico 4" descr="Palloncini">
            <a:extLst>
              <a:ext uri="{FF2B5EF4-FFF2-40B4-BE49-F238E27FC236}">
                <a16:creationId xmlns:a16="http://schemas.microsoft.com/office/drawing/2014/main" id="{7ED3FFE0-C031-C045-8A44-28BDACD958B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929054" y="2826834"/>
            <a:ext cx="914400" cy="914400"/>
          </a:xfrm>
          <a:prstGeom prst="rect">
            <a:avLst/>
          </a:prstGeom>
        </p:spPr>
      </p:pic>
      <p:pic>
        <p:nvPicPr>
          <p:cNvPr id="7" name="Elemento grafico 6" descr="Palloncino a forma di animale">
            <a:extLst>
              <a:ext uri="{FF2B5EF4-FFF2-40B4-BE49-F238E27FC236}">
                <a16:creationId xmlns:a16="http://schemas.microsoft.com/office/drawing/2014/main" id="{38E5C3E7-8CF7-0647-BE15-BBEE26E1B2E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4273" y="3857781"/>
            <a:ext cx="914400" cy="914400"/>
          </a:xfrm>
          <a:prstGeom prst="rect">
            <a:avLst/>
          </a:prstGeom>
        </p:spPr>
      </p:pic>
      <p:pic>
        <p:nvPicPr>
          <p:cNvPr id="9" name="Elemento grafico 8" descr="Secchiello e paletta">
            <a:extLst>
              <a:ext uri="{FF2B5EF4-FFF2-40B4-BE49-F238E27FC236}">
                <a16:creationId xmlns:a16="http://schemas.microsoft.com/office/drawing/2014/main" id="{506F2566-D0F9-0440-84D4-B50B4442F3B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494155" y="4488365"/>
            <a:ext cx="1243361" cy="1243361"/>
          </a:xfrm>
          <a:prstGeom prst="rect">
            <a:avLst/>
          </a:prstGeom>
        </p:spPr>
      </p:pic>
      <p:pic>
        <p:nvPicPr>
          <p:cNvPr id="11" name="Elemento grafico 10" descr="Stelle">
            <a:extLst>
              <a:ext uri="{FF2B5EF4-FFF2-40B4-BE49-F238E27FC236}">
                <a16:creationId xmlns:a16="http://schemas.microsoft.com/office/drawing/2014/main" id="{ED303C23-469B-A44C-B77F-FBADD3C267D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735874" y="3261732"/>
            <a:ext cx="1332570" cy="1332570"/>
          </a:xfrm>
          <a:prstGeom prst="rect">
            <a:avLst/>
          </a:prstGeom>
        </p:spPr>
      </p:pic>
      <p:pic>
        <p:nvPicPr>
          <p:cNvPr id="14" name="Elemento grafico 13" descr="Fiore senza stelo">
            <a:extLst>
              <a:ext uri="{FF2B5EF4-FFF2-40B4-BE49-F238E27FC236}">
                <a16:creationId xmlns:a16="http://schemas.microsoft.com/office/drawing/2014/main" id="{B3C63258-B346-5144-8005-0C3EDBC8DC33}"/>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99893" y="4421459"/>
            <a:ext cx="1343722" cy="1343722"/>
          </a:xfrm>
          <a:prstGeom prst="rect">
            <a:avLst/>
          </a:prstGeom>
        </p:spPr>
      </p:pic>
    </p:spTree>
    <p:extLst>
      <p:ext uri="{BB962C8B-B14F-4D97-AF65-F5344CB8AC3E}">
        <p14:creationId xmlns:p14="http://schemas.microsoft.com/office/powerpoint/2010/main" val="4077206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9432" y="0"/>
            <a:ext cx="0" cy="0"/>
          </a:xfrm>
          <a:prstGeom prst="rect">
            <a:avLst/>
          </a:prstGeom>
        </p:spPr>
      </p:pic>
      <p:pic>
        <p:nvPicPr>
          <p:cNvPr id="10" name="Picture 9"/>
          <p:cNvPicPr>
            <a:picLocks noChangeAspect="1"/>
          </p:cNvPicPr>
          <p:nvPr/>
        </p:nvPicPr>
        <p:blipFill rotWithShape="1">
          <a:blip r:embed="rId3"/>
          <a:srcRect l="33663" t="53454" r="43219" b="39638"/>
          <a:stretch/>
        </p:blipFill>
        <p:spPr>
          <a:xfrm>
            <a:off x="3162174" y="2430966"/>
            <a:ext cx="5940677" cy="998034"/>
          </a:xfrm>
          <a:prstGeom prst="rect">
            <a:avLst/>
          </a:prstGeom>
        </p:spPr>
      </p:pic>
      <p:sp>
        <p:nvSpPr>
          <p:cNvPr id="14" name="TextBox 16">
            <a:extLst>
              <a:ext uri="{FF2B5EF4-FFF2-40B4-BE49-F238E27FC236}">
                <a16:creationId xmlns:a16="http://schemas.microsoft.com/office/drawing/2014/main" id="{34E6C6F7-85CF-F642-B8F1-904B723BAF58}"/>
              </a:ext>
            </a:extLst>
          </p:cNvPr>
          <p:cNvSpPr txBox="1"/>
          <p:nvPr/>
        </p:nvSpPr>
        <p:spPr>
          <a:xfrm>
            <a:off x="2886442" y="3629722"/>
            <a:ext cx="6492142" cy="1200329"/>
          </a:xfrm>
          <a:prstGeom prst="rect">
            <a:avLst/>
          </a:prstGeom>
          <a:noFill/>
        </p:spPr>
        <p:txBody>
          <a:bodyPr wrap="square" rtlCol="0">
            <a:spAutoFit/>
          </a:bodyPr>
          <a:lstStyle/>
          <a:p>
            <a:pPr algn="ctr"/>
            <a:r>
              <a:rPr lang="it-IT" sz="3600" b="1" dirty="0">
                <a:solidFill>
                  <a:srgbClr val="062F5B"/>
                </a:solidFill>
                <a:latin typeface="Century Gothic" panose="020B0502020202020204" pitchFamily="34" charset="0"/>
              </a:rPr>
              <a:t>Per vivere a pieno ritmo… </a:t>
            </a:r>
            <a:br>
              <a:rPr lang="it-IT" sz="3600" b="1" dirty="0">
                <a:solidFill>
                  <a:srgbClr val="062F5B"/>
                </a:solidFill>
                <a:latin typeface="Century Gothic" panose="020B0502020202020204" pitchFamily="34" charset="0"/>
              </a:rPr>
            </a:br>
            <a:r>
              <a:rPr lang="it-IT" sz="3600" b="1" dirty="0">
                <a:solidFill>
                  <a:srgbClr val="062F5B"/>
                </a:solidFill>
                <a:latin typeface="Century Gothic" panose="020B0502020202020204" pitchFamily="34" charset="0"/>
              </a:rPr>
              <a:t>il ritmo della salute!</a:t>
            </a:r>
            <a:endParaRPr lang="en-US" sz="3600" b="1" dirty="0">
              <a:solidFill>
                <a:srgbClr val="062F5B"/>
              </a:solidFill>
              <a:latin typeface="Century Gothic" panose="020B0502020202020204" pitchFamily="34" charset="0"/>
            </a:endParaRPr>
          </a:p>
        </p:txBody>
      </p:sp>
    </p:spTree>
    <p:extLst>
      <p:ext uri="{BB962C8B-B14F-4D97-AF65-F5344CB8AC3E}">
        <p14:creationId xmlns:p14="http://schemas.microsoft.com/office/powerpoint/2010/main" val="2481531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CDA54470-3BE4-3144-B4F9-58BF5D5B9C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0211" y="2349000"/>
            <a:ext cx="3847058" cy="2160000"/>
          </a:xfrm>
          <a:prstGeom prst="rect">
            <a:avLst/>
          </a:prstGeom>
          <a:ln>
            <a:solidFill>
              <a:srgbClr val="0A6A94"/>
            </a:solidFill>
          </a:ln>
        </p:spPr>
      </p:pic>
      <p:pic>
        <p:nvPicPr>
          <p:cNvPr id="8" name="Immagine 7">
            <a:extLst>
              <a:ext uri="{FF2B5EF4-FFF2-40B4-BE49-F238E27FC236}">
                <a16:creationId xmlns:a16="http://schemas.microsoft.com/office/drawing/2014/main" id="{9CAC9581-BAC6-E142-9695-EF8D8ECFD7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994" y="2349000"/>
            <a:ext cx="3834000" cy="2159703"/>
          </a:xfrm>
          <a:prstGeom prst="rect">
            <a:avLst/>
          </a:prstGeom>
          <a:ln>
            <a:solidFill>
              <a:srgbClr val="0A6A94"/>
            </a:solidFill>
          </a:ln>
        </p:spPr>
      </p:pic>
      <p:pic>
        <p:nvPicPr>
          <p:cNvPr id="10" name="Immagine 9">
            <a:extLst>
              <a:ext uri="{FF2B5EF4-FFF2-40B4-BE49-F238E27FC236}">
                <a16:creationId xmlns:a16="http://schemas.microsoft.com/office/drawing/2014/main" id="{B19FEDDF-F709-6344-BDA0-37861C087A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0211" y="137655"/>
            <a:ext cx="3833736" cy="2160000"/>
          </a:xfrm>
          <a:prstGeom prst="rect">
            <a:avLst/>
          </a:prstGeom>
          <a:ln>
            <a:solidFill>
              <a:srgbClr val="0A6A94"/>
            </a:solidFill>
          </a:ln>
        </p:spPr>
      </p:pic>
      <p:pic>
        <p:nvPicPr>
          <p:cNvPr id="12" name="Immagine 11">
            <a:extLst>
              <a:ext uri="{FF2B5EF4-FFF2-40B4-BE49-F238E27FC236}">
                <a16:creationId xmlns:a16="http://schemas.microsoft.com/office/drawing/2014/main" id="{E307D62A-7B01-054A-9AC8-4344AD877E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328" y="4551366"/>
            <a:ext cx="3844307" cy="2160000"/>
          </a:xfrm>
          <a:prstGeom prst="rect">
            <a:avLst/>
          </a:prstGeom>
          <a:ln>
            <a:solidFill>
              <a:srgbClr val="0A6A94"/>
            </a:solidFill>
          </a:ln>
        </p:spPr>
      </p:pic>
      <p:pic>
        <p:nvPicPr>
          <p:cNvPr id="14" name="Immagine 13">
            <a:extLst>
              <a:ext uri="{FF2B5EF4-FFF2-40B4-BE49-F238E27FC236}">
                <a16:creationId xmlns:a16="http://schemas.microsoft.com/office/drawing/2014/main" id="{D7AE9395-BE18-4847-8C04-BE6F5A2EBE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0211" y="4560849"/>
            <a:ext cx="3840000" cy="2160000"/>
          </a:xfrm>
          <a:prstGeom prst="rect">
            <a:avLst/>
          </a:prstGeom>
          <a:ln>
            <a:solidFill>
              <a:srgbClr val="0A6A94"/>
            </a:solidFill>
          </a:ln>
        </p:spPr>
      </p:pic>
      <p:pic>
        <p:nvPicPr>
          <p:cNvPr id="16" name="Immagine 15">
            <a:extLst>
              <a:ext uri="{FF2B5EF4-FFF2-40B4-BE49-F238E27FC236}">
                <a16:creationId xmlns:a16="http://schemas.microsoft.com/office/drawing/2014/main" id="{C92076AC-529D-EE48-AC20-CA9C613DF7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2994" y="137655"/>
            <a:ext cx="3850588" cy="2160000"/>
          </a:xfrm>
          <a:prstGeom prst="rect">
            <a:avLst/>
          </a:prstGeom>
          <a:ln>
            <a:solidFill>
              <a:srgbClr val="0A6A94"/>
            </a:solidFill>
          </a:ln>
        </p:spPr>
      </p:pic>
      <p:pic>
        <p:nvPicPr>
          <p:cNvPr id="18" name="Immagine 17">
            <a:extLst>
              <a:ext uri="{FF2B5EF4-FFF2-40B4-BE49-F238E27FC236}">
                <a16:creationId xmlns:a16="http://schemas.microsoft.com/office/drawing/2014/main" id="{9D133DB4-C33A-AA42-9380-F566B4E7FB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45328" y="2349000"/>
            <a:ext cx="3838046" cy="2160000"/>
          </a:xfrm>
          <a:prstGeom prst="rect">
            <a:avLst/>
          </a:prstGeom>
          <a:ln>
            <a:solidFill>
              <a:srgbClr val="0A6A94"/>
            </a:solidFill>
          </a:ln>
        </p:spPr>
      </p:pic>
      <p:pic>
        <p:nvPicPr>
          <p:cNvPr id="24" name="Immagine 23">
            <a:extLst>
              <a:ext uri="{FF2B5EF4-FFF2-40B4-BE49-F238E27FC236}">
                <a16:creationId xmlns:a16="http://schemas.microsoft.com/office/drawing/2014/main" id="{809679A5-6E63-F84B-9EC9-4006DDA87E6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62994" y="4560849"/>
            <a:ext cx="3838046" cy="2160000"/>
          </a:xfrm>
          <a:prstGeom prst="rect">
            <a:avLst/>
          </a:prstGeom>
          <a:ln>
            <a:solidFill>
              <a:srgbClr val="0A6A94"/>
            </a:solidFill>
          </a:ln>
        </p:spPr>
      </p:pic>
      <p:pic>
        <p:nvPicPr>
          <p:cNvPr id="3" name="Immagine 2">
            <a:extLst>
              <a:ext uri="{FF2B5EF4-FFF2-40B4-BE49-F238E27FC236}">
                <a16:creationId xmlns:a16="http://schemas.microsoft.com/office/drawing/2014/main" id="{01C16809-2A98-0846-98C4-EA87F20CF05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1619" y="127322"/>
            <a:ext cx="3833814" cy="2161288"/>
          </a:xfrm>
          <a:prstGeom prst="rect">
            <a:avLst/>
          </a:prstGeom>
          <a:ln>
            <a:solidFill>
              <a:schemeClr val="accent1"/>
            </a:solidFill>
          </a:ln>
        </p:spPr>
      </p:pic>
    </p:spTree>
    <p:extLst>
      <p:ext uri="{BB962C8B-B14F-4D97-AF65-F5344CB8AC3E}">
        <p14:creationId xmlns:p14="http://schemas.microsoft.com/office/powerpoint/2010/main" val="20411618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a:extLst>
              <a:ext uri="{FF2B5EF4-FFF2-40B4-BE49-F238E27FC236}">
                <a16:creationId xmlns:a16="http://schemas.microsoft.com/office/drawing/2014/main" id="{2A92D1C5-848D-1F4D-8181-1E4962C44E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8658" y="3550022"/>
            <a:ext cx="1945341" cy="1550193"/>
          </a:xfrm>
          <a:prstGeom prst="rect">
            <a:avLst/>
          </a:prstGeom>
        </p:spPr>
      </p:pic>
      <p:pic>
        <p:nvPicPr>
          <p:cNvPr id="12" name="Immagine 11">
            <a:extLst>
              <a:ext uri="{FF2B5EF4-FFF2-40B4-BE49-F238E27FC236}">
                <a16:creationId xmlns:a16="http://schemas.microsoft.com/office/drawing/2014/main" id="{E6B507E1-AA11-E644-B924-A24310E62D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6996" y="3541058"/>
            <a:ext cx="2137909" cy="1559860"/>
          </a:xfrm>
          <a:prstGeom prst="rect">
            <a:avLst/>
          </a:prstGeom>
        </p:spPr>
      </p:pic>
      <p:pic>
        <p:nvPicPr>
          <p:cNvPr id="10" name="Immagine 9">
            <a:extLst>
              <a:ext uri="{FF2B5EF4-FFF2-40B4-BE49-F238E27FC236}">
                <a16:creationId xmlns:a16="http://schemas.microsoft.com/office/drawing/2014/main" id="{598EE9DE-C9F4-764C-8A75-A652469A0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25465" y="1846729"/>
            <a:ext cx="2038723" cy="1597101"/>
          </a:xfrm>
          <a:prstGeom prst="rect">
            <a:avLst/>
          </a:prstGeom>
        </p:spPr>
      </p:pic>
      <p:pic>
        <p:nvPicPr>
          <p:cNvPr id="7" name="Immagine 6">
            <a:extLst>
              <a:ext uri="{FF2B5EF4-FFF2-40B4-BE49-F238E27FC236}">
                <a16:creationId xmlns:a16="http://schemas.microsoft.com/office/drawing/2014/main" id="{A3C9FEDB-A746-D340-88B5-0137CE671E6F}"/>
              </a:ext>
            </a:extLst>
          </p:cNvPr>
          <p:cNvPicPr>
            <a:picLocks noChangeAspect="1"/>
          </p:cNvPicPr>
          <p:nvPr/>
        </p:nvPicPr>
        <p:blipFill rotWithShape="1">
          <a:blip r:embed="rId5">
            <a:extLst>
              <a:ext uri="{28A0092B-C50C-407E-A947-70E740481C1C}">
                <a14:useLocalDpi xmlns:a14="http://schemas.microsoft.com/office/drawing/2010/main" val="0"/>
              </a:ext>
            </a:extLst>
          </a:blip>
          <a:srcRect r="17770" b="21974"/>
          <a:stretch/>
        </p:blipFill>
        <p:spPr>
          <a:xfrm>
            <a:off x="568917" y="1819835"/>
            <a:ext cx="2228071" cy="1609165"/>
          </a:xfrm>
          <a:prstGeom prst="rect">
            <a:avLst/>
          </a:prstGeom>
        </p:spPr>
      </p:pic>
      <p:sp>
        <p:nvSpPr>
          <p:cNvPr id="2" name="Title 1"/>
          <p:cNvSpPr>
            <a:spLocks noGrp="1"/>
          </p:cNvSpPr>
          <p:nvPr>
            <p:ph type="title"/>
          </p:nvPr>
        </p:nvSpPr>
        <p:spPr>
          <a:xfrm>
            <a:off x="326095" y="193144"/>
            <a:ext cx="11539810" cy="1006429"/>
          </a:xfrm>
          <a:noFill/>
        </p:spPr>
        <p:txBody>
          <a:bodyPr wrap="square" rtlCol="0">
            <a:spAutoFit/>
          </a:bodyPr>
          <a:lstStyle/>
          <a:p>
            <a:pPr algn="ctr"/>
            <a:r>
              <a:rPr lang="it-IT" sz="6600" b="1" dirty="0">
                <a:solidFill>
                  <a:srgbClr val="2F497D"/>
                </a:solidFill>
                <a:effectLst>
                  <a:outerShdw blurRad="38100" dist="38100" dir="2700000" algn="tl">
                    <a:srgbClr val="000000">
                      <a:alpha val="43137"/>
                    </a:srgbClr>
                  </a:outerShdw>
                </a:effectLst>
                <a:latin typeface="Century Gothic" panose="020B0502020202020204" pitchFamily="34" charset="0"/>
                <a:ea typeface="+mn-ea"/>
                <a:cs typeface="+mn-cs"/>
              </a:rPr>
              <a:t>1959</a:t>
            </a:r>
            <a:endParaRPr lang="en-US" sz="6600" b="1" dirty="0">
              <a:solidFill>
                <a:srgbClr val="2F497D"/>
              </a:solidFill>
              <a:effectLst>
                <a:outerShdw blurRad="38100" dist="38100" dir="2700000" algn="tl">
                  <a:srgbClr val="000000">
                    <a:alpha val="43137"/>
                  </a:srgbClr>
                </a:outerShdw>
              </a:effectLst>
              <a:latin typeface="Century Gothic" panose="020B0502020202020204" pitchFamily="34" charset="0"/>
              <a:ea typeface="+mn-ea"/>
              <a:cs typeface="+mn-cs"/>
            </a:endParaRPr>
          </a:p>
        </p:txBody>
      </p:sp>
      <p:sp>
        <p:nvSpPr>
          <p:cNvPr id="3" name="TextBox 2"/>
          <p:cNvSpPr txBox="1"/>
          <p:nvPr/>
        </p:nvSpPr>
        <p:spPr>
          <a:xfrm>
            <a:off x="1605014" y="1376876"/>
            <a:ext cx="8981971" cy="369332"/>
          </a:xfrm>
          <a:prstGeom prst="rect">
            <a:avLst/>
          </a:prstGeom>
          <a:noFill/>
        </p:spPr>
        <p:txBody>
          <a:bodyPr wrap="square" rtlCol="0">
            <a:spAutoFit/>
          </a:bodyPr>
          <a:lstStyle/>
          <a:p>
            <a:pPr algn="ctr"/>
            <a:r>
              <a:rPr lang="it-IT" b="1" dirty="0">
                <a:solidFill>
                  <a:srgbClr val="2F497D"/>
                </a:solidFill>
                <a:latin typeface="Century Gothic" panose="020B0502020202020204" pitchFamily="34" charset="0"/>
              </a:rPr>
              <a:t>Spezzoni di video d’epoca relativi ad eventi accaduti nel 1959</a:t>
            </a:r>
            <a:endParaRPr lang="en-US" b="1" dirty="0">
              <a:solidFill>
                <a:srgbClr val="2F497D"/>
              </a:solidFill>
              <a:latin typeface="Century Gothic" panose="020B0502020202020204" pitchFamily="34" charset="0"/>
            </a:endParaRPr>
          </a:p>
        </p:txBody>
      </p:sp>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9432" y="0"/>
            <a:ext cx="0" cy="0"/>
          </a:xfrm>
          <a:prstGeom prst="rect">
            <a:avLst/>
          </a:prstGeom>
        </p:spPr>
      </p:pic>
      <p:pic>
        <p:nvPicPr>
          <p:cNvPr id="21" name="Immagine 20">
            <a:extLst>
              <a:ext uri="{FF2B5EF4-FFF2-40B4-BE49-F238E27FC236}">
                <a16:creationId xmlns:a16="http://schemas.microsoft.com/office/drawing/2014/main" id="{49F48060-F68A-2644-86D8-B9E6B30444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10881" y="1848600"/>
            <a:ext cx="2196066" cy="1580400"/>
          </a:xfrm>
          <a:prstGeom prst="rect">
            <a:avLst/>
          </a:prstGeom>
        </p:spPr>
      </p:pic>
      <p:pic>
        <p:nvPicPr>
          <p:cNvPr id="23" name="Immagine 22">
            <a:extLst>
              <a:ext uri="{FF2B5EF4-FFF2-40B4-BE49-F238E27FC236}">
                <a16:creationId xmlns:a16="http://schemas.microsoft.com/office/drawing/2014/main" id="{4471105F-3CB9-4944-B043-56B51CBA9CB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18211" y="1848600"/>
            <a:ext cx="2192973" cy="1580400"/>
          </a:xfrm>
          <a:prstGeom prst="rect">
            <a:avLst/>
          </a:prstGeom>
        </p:spPr>
      </p:pic>
      <p:pic>
        <p:nvPicPr>
          <p:cNvPr id="29" name="Immagine 28">
            <a:extLst>
              <a:ext uri="{FF2B5EF4-FFF2-40B4-BE49-F238E27FC236}">
                <a16:creationId xmlns:a16="http://schemas.microsoft.com/office/drawing/2014/main" id="{BD159B07-A69D-B24A-A08D-3D4C5AA9D9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9936" y="3537438"/>
            <a:ext cx="2184277" cy="1580400"/>
          </a:xfrm>
          <a:prstGeom prst="rect">
            <a:avLst/>
          </a:prstGeom>
        </p:spPr>
      </p:pic>
      <p:pic>
        <p:nvPicPr>
          <p:cNvPr id="31" name="Immagine 30">
            <a:extLst>
              <a:ext uri="{FF2B5EF4-FFF2-40B4-BE49-F238E27FC236}">
                <a16:creationId xmlns:a16="http://schemas.microsoft.com/office/drawing/2014/main" id="{C617E989-4E54-7546-9B58-F3E82663991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22530" y="3528646"/>
            <a:ext cx="2181639" cy="1580400"/>
          </a:xfrm>
          <a:prstGeom prst="rect">
            <a:avLst/>
          </a:prstGeom>
        </p:spPr>
      </p:pic>
      <p:pic>
        <p:nvPicPr>
          <p:cNvPr id="37" name="Immagine 36">
            <a:extLst>
              <a:ext uri="{FF2B5EF4-FFF2-40B4-BE49-F238E27FC236}">
                <a16:creationId xmlns:a16="http://schemas.microsoft.com/office/drawing/2014/main" id="{DA5A4E64-5020-D341-837A-4BAABEE1921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96430" y="1848600"/>
            <a:ext cx="2199565" cy="1580400"/>
          </a:xfrm>
          <a:prstGeom prst="rect">
            <a:avLst/>
          </a:prstGeom>
        </p:spPr>
      </p:pic>
      <p:sp>
        <p:nvSpPr>
          <p:cNvPr id="14" name="TextBox 2">
            <a:extLst>
              <a:ext uri="{FF2B5EF4-FFF2-40B4-BE49-F238E27FC236}">
                <a16:creationId xmlns:a16="http://schemas.microsoft.com/office/drawing/2014/main" id="{CE95D0D1-03B5-E549-A018-26F2D96DDEA2}"/>
              </a:ext>
            </a:extLst>
          </p:cNvPr>
          <p:cNvSpPr txBox="1"/>
          <p:nvPr/>
        </p:nvSpPr>
        <p:spPr>
          <a:xfrm>
            <a:off x="538214" y="5276523"/>
            <a:ext cx="5594299" cy="1569660"/>
          </a:xfrm>
          <a:prstGeom prst="rect">
            <a:avLst/>
          </a:prstGeom>
          <a:noFill/>
        </p:spPr>
        <p:txBody>
          <a:bodyPr wrap="square" rtlCol="0">
            <a:spAutoFit/>
          </a:bodyPr>
          <a:lstStyle/>
          <a:p>
            <a:pPr lvl="0">
              <a:defRPr/>
            </a:pPr>
            <a:r>
              <a:rPr lang="it-IT" sz="1200" dirty="0">
                <a:solidFill>
                  <a:srgbClr val="2F497D"/>
                </a:solidFill>
                <a:latin typeface="Century Gothic" panose="020B0502020202020204" pitchFamily="34" charset="0"/>
              </a:rPr>
              <a:t>1• Inaugurazione a </a:t>
            </a:r>
            <a:r>
              <a:rPr lang="it-IT" sz="1200" dirty="0" err="1">
                <a:solidFill>
                  <a:srgbClr val="2F497D"/>
                </a:solidFill>
                <a:latin typeface="Century Gothic" panose="020B0502020202020204" pitchFamily="34" charset="0"/>
              </a:rPr>
              <a:t>Newyork</a:t>
            </a:r>
            <a:r>
              <a:rPr lang="it-IT" sz="1200" dirty="0">
                <a:solidFill>
                  <a:srgbClr val="2F497D"/>
                </a:solidFill>
                <a:latin typeface="Century Gothic" panose="020B0502020202020204" pitchFamily="34" charset="0"/>
              </a:rPr>
              <a:t> </a:t>
            </a:r>
            <a:r>
              <a:rPr lang="it-IT" sz="1200" dirty="0" err="1">
                <a:solidFill>
                  <a:srgbClr val="2F497D"/>
                </a:solidFill>
                <a:latin typeface="Century Gothic" panose="020B0502020202020204" pitchFamily="34" charset="0"/>
              </a:rPr>
              <a:t>dek</a:t>
            </a:r>
            <a:r>
              <a:rPr lang="it-IT" sz="1200" dirty="0">
                <a:solidFill>
                  <a:srgbClr val="2F497D"/>
                </a:solidFill>
                <a:latin typeface="Century Gothic" panose="020B0502020202020204" pitchFamily="34" charset="0"/>
              </a:rPr>
              <a:t> Guggenheim </a:t>
            </a:r>
            <a:r>
              <a:rPr lang="it-IT" sz="1200" dirty="0" err="1">
                <a:solidFill>
                  <a:srgbClr val="2F497D"/>
                </a:solidFill>
                <a:latin typeface="Century Gothic" panose="020B0502020202020204" pitchFamily="34" charset="0"/>
              </a:rPr>
              <a:t>Museum</a:t>
            </a:r>
            <a:endParaRPr lang="it-IT" sz="1200" dirty="0">
              <a:solidFill>
                <a:srgbClr val="2F497D"/>
              </a:solidFill>
              <a:latin typeface="Century Gothic" panose="020B0502020202020204" pitchFamily="34" charset="0"/>
            </a:endParaRPr>
          </a:p>
          <a:p>
            <a:pPr lvl="0">
              <a:defRPr/>
            </a:pPr>
            <a:r>
              <a:rPr lang="it-IT" sz="1200" dirty="0">
                <a:solidFill>
                  <a:srgbClr val="2F497D"/>
                </a:solidFill>
                <a:latin typeface="Century Gothic" panose="020B0502020202020204" pitchFamily="34" charset="0"/>
              </a:rPr>
              <a:t>2• La Regina Elisabetta annuncia l’attesa del terzo </a:t>
            </a:r>
            <a:r>
              <a:rPr lang="it-IT" sz="1200" dirty="0" err="1">
                <a:solidFill>
                  <a:srgbClr val="2F497D"/>
                </a:solidFill>
                <a:latin typeface="Century Gothic" panose="020B0502020202020204" pitchFamily="34" charset="0"/>
              </a:rPr>
              <a:t>Royal</a:t>
            </a:r>
            <a:r>
              <a:rPr lang="it-IT" sz="1200" dirty="0">
                <a:solidFill>
                  <a:srgbClr val="2F497D"/>
                </a:solidFill>
                <a:latin typeface="Century Gothic" panose="020B0502020202020204" pitchFamily="34" charset="0"/>
              </a:rPr>
              <a:t> Baby</a:t>
            </a:r>
          </a:p>
          <a:p>
            <a:pPr lvl="0">
              <a:defRPr/>
            </a:pPr>
            <a:r>
              <a:rPr lang="it-IT" sz="1200" dirty="0">
                <a:solidFill>
                  <a:srgbClr val="2F497D"/>
                </a:solidFill>
                <a:latin typeface="Century Gothic" panose="020B0502020202020204" pitchFamily="34" charset="0"/>
              </a:rPr>
              <a:t>3• Nils </a:t>
            </a:r>
            <a:r>
              <a:rPr lang="it-IT" sz="1200" dirty="0" err="1">
                <a:solidFill>
                  <a:srgbClr val="2F497D"/>
                </a:solidFill>
                <a:latin typeface="Century Gothic" panose="020B0502020202020204" pitchFamily="34" charset="0"/>
              </a:rPr>
              <a:t>Bohlin</a:t>
            </a:r>
            <a:r>
              <a:rPr lang="it-IT" sz="1200" dirty="0">
                <a:solidFill>
                  <a:srgbClr val="2F497D"/>
                </a:solidFill>
                <a:latin typeface="Century Gothic" panose="020B0502020202020204" pitchFamily="34" charset="0"/>
              </a:rPr>
              <a:t> inventa le cinture di sicurezza per auto</a:t>
            </a:r>
          </a:p>
          <a:p>
            <a:pPr lvl="0">
              <a:defRPr/>
            </a:pPr>
            <a:r>
              <a:rPr lang="it-IT" sz="1200" dirty="0">
                <a:solidFill>
                  <a:srgbClr val="2F497D"/>
                </a:solidFill>
                <a:latin typeface="Century Gothic" panose="020B0502020202020204" pitchFamily="34" charset="0"/>
              </a:rPr>
              <a:t>4• </a:t>
            </a:r>
            <a:r>
              <a:rPr lang="it-IT" sz="1200" dirty="0" err="1">
                <a:solidFill>
                  <a:srgbClr val="2F497D"/>
                </a:solidFill>
                <a:latin typeface="Century Gothic" panose="020B0502020202020204" pitchFamily="34" charset="0"/>
              </a:rPr>
              <a:t>Royal</a:t>
            </a:r>
            <a:r>
              <a:rPr lang="it-IT" sz="1200" dirty="0">
                <a:solidFill>
                  <a:srgbClr val="2F497D"/>
                </a:solidFill>
                <a:latin typeface="Century Gothic" panose="020B0502020202020204" pitchFamily="34" charset="0"/>
              </a:rPr>
              <a:t> </a:t>
            </a:r>
            <a:r>
              <a:rPr lang="it-IT" sz="1200" dirty="0" err="1">
                <a:solidFill>
                  <a:srgbClr val="2F497D"/>
                </a:solidFill>
                <a:latin typeface="Century Gothic" panose="020B0502020202020204" pitchFamily="34" charset="0"/>
              </a:rPr>
              <a:t>Wedding</a:t>
            </a:r>
            <a:r>
              <a:rPr lang="it-IT" sz="1200" dirty="0">
                <a:solidFill>
                  <a:srgbClr val="2F497D"/>
                </a:solidFill>
                <a:latin typeface="Century Gothic" panose="020B0502020202020204" pitchFamily="34" charset="0"/>
              </a:rPr>
              <a:t> in Belgio tra il Principe Alberto e Paola Ruffo</a:t>
            </a:r>
          </a:p>
          <a:p>
            <a:pPr lvl="0">
              <a:defRPr/>
            </a:pPr>
            <a:r>
              <a:rPr lang="it-IT" sz="1200" dirty="0">
                <a:solidFill>
                  <a:srgbClr val="2F497D"/>
                </a:solidFill>
                <a:latin typeface="Century Gothic" panose="020B0502020202020204" pitchFamily="34" charset="0"/>
              </a:rPr>
              <a:t>5• Fugai in India del Dalai Lama dal Tibet</a:t>
            </a:r>
          </a:p>
          <a:p>
            <a:pPr lvl="0">
              <a:defRPr/>
            </a:pPr>
            <a:r>
              <a:rPr lang="it-IT" sz="1200" dirty="0">
                <a:solidFill>
                  <a:srgbClr val="2F497D"/>
                </a:solidFill>
                <a:latin typeface="Century Gothic" panose="020B0502020202020204" pitchFamily="34" charset="0"/>
              </a:rPr>
              <a:t>6• Fidel Castro proclamato presidente di Cuba</a:t>
            </a:r>
          </a:p>
          <a:p>
            <a:pPr lvl="0">
              <a:defRPr/>
            </a:pPr>
            <a:r>
              <a:rPr lang="it-IT" sz="1200" dirty="0">
                <a:solidFill>
                  <a:srgbClr val="2F497D"/>
                </a:solidFill>
                <a:latin typeface="Century Gothic" panose="020B0502020202020204" pitchFamily="34" charset="0"/>
              </a:rPr>
              <a:t>7• </a:t>
            </a:r>
            <a:r>
              <a:rPr lang="it-IT" sz="1200" dirty="0" err="1">
                <a:solidFill>
                  <a:srgbClr val="2F497D"/>
                </a:solidFill>
                <a:latin typeface="Century Gothic" panose="020B0502020202020204" pitchFamily="34" charset="0"/>
              </a:rPr>
              <a:t>Royal</a:t>
            </a:r>
            <a:r>
              <a:rPr lang="it-IT" sz="1200" dirty="0">
                <a:solidFill>
                  <a:srgbClr val="2F497D"/>
                </a:solidFill>
                <a:latin typeface="Century Gothic" panose="020B0502020202020204" pitchFamily="34" charset="0"/>
              </a:rPr>
              <a:t> </a:t>
            </a:r>
            <a:r>
              <a:rPr lang="it-IT" sz="1200" dirty="0" err="1">
                <a:solidFill>
                  <a:srgbClr val="2F497D"/>
                </a:solidFill>
                <a:latin typeface="Century Gothic" panose="020B0502020202020204" pitchFamily="34" charset="0"/>
              </a:rPr>
              <a:t>Wedding</a:t>
            </a:r>
            <a:r>
              <a:rPr lang="it-IT" sz="1200" dirty="0">
                <a:solidFill>
                  <a:srgbClr val="2F497D"/>
                </a:solidFill>
                <a:latin typeface="Century Gothic" panose="020B0502020202020204" pitchFamily="34" charset="0"/>
              </a:rPr>
              <a:t> in Giappone tra l’imperatore Akihito e </a:t>
            </a:r>
            <a:r>
              <a:rPr lang="it-IT" sz="1200" dirty="0" err="1">
                <a:solidFill>
                  <a:srgbClr val="2F497D"/>
                </a:solidFill>
                <a:latin typeface="Century Gothic" panose="020B0502020202020204" pitchFamily="34" charset="0"/>
              </a:rPr>
              <a:t>Michiko</a:t>
            </a:r>
            <a:r>
              <a:rPr lang="it-IT" sz="1200" dirty="0">
                <a:solidFill>
                  <a:srgbClr val="2F497D"/>
                </a:solidFill>
                <a:latin typeface="Century Gothic" panose="020B0502020202020204" pitchFamily="34" charset="0"/>
              </a:rPr>
              <a:t> </a:t>
            </a:r>
            <a:r>
              <a:rPr lang="it-IT" sz="1200" dirty="0" err="1">
                <a:solidFill>
                  <a:srgbClr val="2F497D"/>
                </a:solidFill>
                <a:latin typeface="Century Gothic" panose="020B0502020202020204" pitchFamily="34" charset="0"/>
              </a:rPr>
              <a:t>Shoda</a:t>
            </a:r>
            <a:endParaRPr lang="it-IT" sz="1200" dirty="0">
              <a:solidFill>
                <a:srgbClr val="2F497D"/>
              </a:solidFill>
              <a:latin typeface="Century Gothic" panose="020B0502020202020204" pitchFamily="34" charset="0"/>
            </a:endParaRPr>
          </a:p>
          <a:p>
            <a:pPr lvl="0">
              <a:defRPr/>
            </a:pPr>
            <a:endParaRPr lang="it-IT" sz="1200" dirty="0">
              <a:solidFill>
                <a:srgbClr val="2F497D"/>
              </a:solidFill>
              <a:latin typeface="Century Gothic" panose="020B0502020202020204" pitchFamily="34" charset="0"/>
            </a:endParaRPr>
          </a:p>
        </p:txBody>
      </p:sp>
      <p:sp>
        <p:nvSpPr>
          <p:cNvPr id="4" name="Rettangolo 3">
            <a:extLst>
              <a:ext uri="{FF2B5EF4-FFF2-40B4-BE49-F238E27FC236}">
                <a16:creationId xmlns:a16="http://schemas.microsoft.com/office/drawing/2014/main" id="{C49F9967-2A3A-AF49-B2E4-760D6D46F512}"/>
              </a:ext>
            </a:extLst>
          </p:cNvPr>
          <p:cNvSpPr/>
          <p:nvPr/>
        </p:nvSpPr>
        <p:spPr>
          <a:xfrm>
            <a:off x="652027" y="1881699"/>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1</a:t>
            </a:r>
            <a:endParaRPr lang="it-IT" sz="3200" dirty="0">
              <a:solidFill>
                <a:schemeClr val="bg1"/>
              </a:solidFill>
            </a:endParaRPr>
          </a:p>
        </p:txBody>
      </p:sp>
      <p:sp>
        <p:nvSpPr>
          <p:cNvPr id="16" name="Rettangolo 15">
            <a:extLst>
              <a:ext uri="{FF2B5EF4-FFF2-40B4-BE49-F238E27FC236}">
                <a16:creationId xmlns:a16="http://schemas.microsoft.com/office/drawing/2014/main" id="{C79F4731-7784-CD44-9204-45BCC8614187}"/>
              </a:ext>
            </a:extLst>
          </p:cNvPr>
          <p:cNvSpPr/>
          <p:nvPr/>
        </p:nvSpPr>
        <p:spPr>
          <a:xfrm>
            <a:off x="2911133" y="1845840"/>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2</a:t>
            </a:r>
            <a:endParaRPr lang="it-IT" sz="3200" dirty="0">
              <a:solidFill>
                <a:schemeClr val="bg1"/>
              </a:solidFill>
            </a:endParaRPr>
          </a:p>
        </p:txBody>
      </p:sp>
      <p:sp>
        <p:nvSpPr>
          <p:cNvPr id="18" name="Rettangolo 17">
            <a:extLst>
              <a:ext uri="{FF2B5EF4-FFF2-40B4-BE49-F238E27FC236}">
                <a16:creationId xmlns:a16="http://schemas.microsoft.com/office/drawing/2014/main" id="{78D6C413-60E3-FD42-94F6-8046BD1AD5A7}"/>
              </a:ext>
            </a:extLst>
          </p:cNvPr>
          <p:cNvSpPr/>
          <p:nvPr/>
        </p:nvSpPr>
        <p:spPr>
          <a:xfrm>
            <a:off x="5116451" y="1836876"/>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3</a:t>
            </a:r>
            <a:endParaRPr lang="it-IT" sz="3200" dirty="0">
              <a:solidFill>
                <a:schemeClr val="bg1"/>
              </a:solidFill>
            </a:endParaRPr>
          </a:p>
        </p:txBody>
      </p:sp>
      <p:sp>
        <p:nvSpPr>
          <p:cNvPr id="20" name="Rettangolo 19">
            <a:extLst>
              <a:ext uri="{FF2B5EF4-FFF2-40B4-BE49-F238E27FC236}">
                <a16:creationId xmlns:a16="http://schemas.microsoft.com/office/drawing/2014/main" id="{B4DD0865-1BF4-A043-BE6C-83C5075ACA3B}"/>
              </a:ext>
            </a:extLst>
          </p:cNvPr>
          <p:cNvSpPr/>
          <p:nvPr/>
        </p:nvSpPr>
        <p:spPr>
          <a:xfrm>
            <a:off x="7357627" y="1827911"/>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4</a:t>
            </a:r>
            <a:endParaRPr lang="it-IT" sz="3200" dirty="0">
              <a:solidFill>
                <a:schemeClr val="bg1"/>
              </a:solidFill>
            </a:endParaRPr>
          </a:p>
        </p:txBody>
      </p:sp>
      <p:sp>
        <p:nvSpPr>
          <p:cNvPr id="22" name="Rettangolo 21">
            <a:extLst>
              <a:ext uri="{FF2B5EF4-FFF2-40B4-BE49-F238E27FC236}">
                <a16:creationId xmlns:a16="http://schemas.microsoft.com/office/drawing/2014/main" id="{1AFEF2D2-F17F-8648-9193-D043F7572049}"/>
              </a:ext>
            </a:extLst>
          </p:cNvPr>
          <p:cNvSpPr/>
          <p:nvPr/>
        </p:nvSpPr>
        <p:spPr>
          <a:xfrm>
            <a:off x="9320897" y="1774123"/>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5</a:t>
            </a:r>
            <a:endParaRPr lang="it-IT" sz="3200" dirty="0">
              <a:solidFill>
                <a:schemeClr val="bg1"/>
              </a:solidFill>
            </a:endParaRPr>
          </a:p>
        </p:txBody>
      </p:sp>
      <p:sp>
        <p:nvSpPr>
          <p:cNvPr id="24" name="Rettangolo 23">
            <a:extLst>
              <a:ext uri="{FF2B5EF4-FFF2-40B4-BE49-F238E27FC236}">
                <a16:creationId xmlns:a16="http://schemas.microsoft.com/office/drawing/2014/main" id="{E56548C3-8529-564F-A0A6-50072AA4D2C2}"/>
              </a:ext>
            </a:extLst>
          </p:cNvPr>
          <p:cNvSpPr/>
          <p:nvPr/>
        </p:nvSpPr>
        <p:spPr>
          <a:xfrm>
            <a:off x="660991" y="3531205"/>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6</a:t>
            </a:r>
            <a:endParaRPr lang="it-IT" sz="3200" dirty="0">
              <a:solidFill>
                <a:schemeClr val="bg1"/>
              </a:solidFill>
            </a:endParaRPr>
          </a:p>
        </p:txBody>
      </p:sp>
      <p:sp>
        <p:nvSpPr>
          <p:cNvPr id="25" name="Rettangolo 24">
            <a:extLst>
              <a:ext uri="{FF2B5EF4-FFF2-40B4-BE49-F238E27FC236}">
                <a16:creationId xmlns:a16="http://schemas.microsoft.com/office/drawing/2014/main" id="{1231E91E-CF21-1843-A381-17A4047C4127}"/>
              </a:ext>
            </a:extLst>
          </p:cNvPr>
          <p:cNvSpPr/>
          <p:nvPr/>
        </p:nvSpPr>
        <p:spPr>
          <a:xfrm>
            <a:off x="2929061" y="3504311"/>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7</a:t>
            </a:r>
            <a:endParaRPr lang="it-IT" sz="3200" dirty="0">
              <a:solidFill>
                <a:schemeClr val="bg1"/>
              </a:solidFill>
            </a:endParaRPr>
          </a:p>
        </p:txBody>
      </p:sp>
      <p:sp>
        <p:nvSpPr>
          <p:cNvPr id="26" name="Rettangolo 25">
            <a:extLst>
              <a:ext uri="{FF2B5EF4-FFF2-40B4-BE49-F238E27FC236}">
                <a16:creationId xmlns:a16="http://schemas.microsoft.com/office/drawing/2014/main" id="{54BE3F50-B6BA-DC41-9031-ED053A185942}"/>
              </a:ext>
            </a:extLst>
          </p:cNvPr>
          <p:cNvSpPr/>
          <p:nvPr/>
        </p:nvSpPr>
        <p:spPr>
          <a:xfrm>
            <a:off x="5125414" y="3495346"/>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8</a:t>
            </a:r>
            <a:endParaRPr lang="it-IT" sz="3200" dirty="0">
              <a:solidFill>
                <a:schemeClr val="bg1"/>
              </a:solidFill>
            </a:endParaRPr>
          </a:p>
        </p:txBody>
      </p:sp>
      <p:sp>
        <p:nvSpPr>
          <p:cNvPr id="27" name="Rettangolo 26">
            <a:extLst>
              <a:ext uri="{FF2B5EF4-FFF2-40B4-BE49-F238E27FC236}">
                <a16:creationId xmlns:a16="http://schemas.microsoft.com/office/drawing/2014/main" id="{9F1F294D-D8E2-BA41-9D10-54D1BFD2DAFA}"/>
              </a:ext>
            </a:extLst>
          </p:cNvPr>
          <p:cNvSpPr/>
          <p:nvPr/>
        </p:nvSpPr>
        <p:spPr>
          <a:xfrm>
            <a:off x="7214190" y="3504310"/>
            <a:ext cx="413896" cy="584775"/>
          </a:xfrm>
          <a:prstGeom prst="rect">
            <a:avLst/>
          </a:prstGeom>
        </p:spPr>
        <p:txBody>
          <a:bodyPr wrap="none">
            <a:spAutoFit/>
          </a:bodyPr>
          <a:lstStyle/>
          <a:p>
            <a:r>
              <a:rPr lang="it-IT" sz="3200" b="1" dirty="0">
                <a:solidFill>
                  <a:schemeClr val="bg1"/>
                </a:solidFill>
                <a:effectLst>
                  <a:outerShdw blurRad="38100" dist="38100" dir="2700000" algn="tl">
                    <a:srgbClr val="000000">
                      <a:alpha val="43137"/>
                    </a:srgbClr>
                  </a:outerShdw>
                </a:effectLst>
                <a:latin typeface="Century Gothic" panose="020B0502020202020204" pitchFamily="34" charset="0"/>
              </a:rPr>
              <a:t>9</a:t>
            </a:r>
            <a:endParaRPr lang="it-IT" sz="3200" dirty="0">
              <a:solidFill>
                <a:schemeClr val="bg1"/>
              </a:solidFill>
            </a:endParaRPr>
          </a:p>
        </p:txBody>
      </p:sp>
      <p:sp>
        <p:nvSpPr>
          <p:cNvPr id="28" name="TextBox 2">
            <a:extLst>
              <a:ext uri="{FF2B5EF4-FFF2-40B4-BE49-F238E27FC236}">
                <a16:creationId xmlns:a16="http://schemas.microsoft.com/office/drawing/2014/main" id="{7D546976-52B4-B44B-BB42-3AFCE79BF963}"/>
              </a:ext>
            </a:extLst>
          </p:cNvPr>
          <p:cNvSpPr txBox="1"/>
          <p:nvPr/>
        </p:nvSpPr>
        <p:spPr>
          <a:xfrm>
            <a:off x="6230802" y="5288340"/>
            <a:ext cx="5594299" cy="830997"/>
          </a:xfrm>
          <a:prstGeom prst="rect">
            <a:avLst/>
          </a:prstGeom>
          <a:noFill/>
        </p:spPr>
        <p:txBody>
          <a:bodyPr wrap="square" rtlCol="0">
            <a:spAutoFit/>
          </a:bodyPr>
          <a:lstStyle/>
          <a:p>
            <a:pPr lvl="0">
              <a:defRPr/>
            </a:pPr>
            <a:r>
              <a:rPr lang="it-IT" sz="1200" dirty="0">
                <a:solidFill>
                  <a:srgbClr val="2F497D"/>
                </a:solidFill>
                <a:latin typeface="Century Gothic" panose="020B0502020202020204" pitchFamily="34" charset="0"/>
              </a:rPr>
              <a:t>8• Prima edizione dello Zecchino d’Oro</a:t>
            </a:r>
          </a:p>
          <a:p>
            <a:pPr lvl="0">
              <a:defRPr/>
            </a:pPr>
            <a:r>
              <a:rPr lang="it-IT" sz="1200" dirty="0">
                <a:solidFill>
                  <a:srgbClr val="2F497D"/>
                </a:solidFill>
                <a:latin typeface="Century Gothic" panose="020B0502020202020204" pitchFamily="34" charset="0"/>
              </a:rPr>
              <a:t>9• Prima celebrazione della festa della mamma in Italia</a:t>
            </a:r>
          </a:p>
          <a:p>
            <a:pPr lvl="0">
              <a:defRPr/>
            </a:pPr>
            <a:r>
              <a:rPr lang="it-IT" sz="1200" dirty="0">
                <a:solidFill>
                  <a:srgbClr val="2F497D"/>
                </a:solidFill>
                <a:latin typeface="Century Gothic" panose="020B0502020202020204" pitchFamily="34" charset="0"/>
              </a:rPr>
              <a:t>10• Viene pubblicata la prima storia di Asterix</a:t>
            </a:r>
          </a:p>
          <a:p>
            <a:pPr lvl="0">
              <a:defRPr/>
            </a:pPr>
            <a:endParaRPr lang="it-IT" sz="1200" dirty="0">
              <a:solidFill>
                <a:srgbClr val="2F497D"/>
              </a:solidFill>
              <a:latin typeface="Century Gothic" panose="020B0502020202020204" pitchFamily="34" charset="0"/>
            </a:endParaRPr>
          </a:p>
        </p:txBody>
      </p:sp>
      <p:pic>
        <p:nvPicPr>
          <p:cNvPr id="32" name="Immagine 31">
            <a:extLst>
              <a:ext uri="{FF2B5EF4-FFF2-40B4-BE49-F238E27FC236}">
                <a16:creationId xmlns:a16="http://schemas.microsoft.com/office/drawing/2014/main" id="{2347A871-7F05-664D-BB9B-8C00F54331F7}"/>
              </a:ext>
            </a:extLst>
          </p:cNvPr>
          <p:cNvPicPr>
            <a:picLocks noChangeAspect="1"/>
          </p:cNvPicPr>
          <p:nvPr/>
        </p:nvPicPr>
        <p:blipFill>
          <a:blip r:embed="rId12">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tretch>
            <a:fillRect/>
          </a:stretch>
        </p:blipFill>
        <p:spPr>
          <a:xfrm>
            <a:off x="9194196" y="3557617"/>
            <a:ext cx="2477135" cy="1552265"/>
          </a:xfrm>
          <a:prstGeom prst="rect">
            <a:avLst/>
          </a:prstGeom>
        </p:spPr>
      </p:pic>
    </p:spTree>
    <p:extLst>
      <p:ext uri="{BB962C8B-B14F-4D97-AF65-F5344CB8AC3E}">
        <p14:creationId xmlns:p14="http://schemas.microsoft.com/office/powerpoint/2010/main" val="2998030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095" y="193144"/>
            <a:ext cx="11539810" cy="1006429"/>
          </a:xfrm>
          <a:noFill/>
        </p:spPr>
        <p:txBody>
          <a:bodyPr wrap="square" rtlCol="0">
            <a:spAutoFit/>
          </a:bodyPr>
          <a:lstStyle/>
          <a:p>
            <a:pPr algn="ctr"/>
            <a:r>
              <a:rPr lang="it-IT" sz="6600" b="1" dirty="0">
                <a:solidFill>
                  <a:srgbClr val="2F497D"/>
                </a:solidFill>
                <a:effectLst>
                  <a:outerShdw blurRad="38100" dist="38100" dir="2700000" algn="tl">
                    <a:srgbClr val="000000">
                      <a:alpha val="43137"/>
                    </a:srgbClr>
                  </a:outerShdw>
                </a:effectLst>
                <a:latin typeface="Century Gothic" panose="020B0502020202020204" pitchFamily="34" charset="0"/>
                <a:ea typeface="+mn-ea"/>
                <a:cs typeface="+mn-cs"/>
              </a:rPr>
              <a:t>1959</a:t>
            </a:r>
            <a:endParaRPr lang="en-US" sz="6600" b="1" dirty="0">
              <a:solidFill>
                <a:srgbClr val="2F497D"/>
              </a:solidFill>
              <a:effectLst>
                <a:outerShdw blurRad="38100" dist="38100" dir="2700000" algn="tl">
                  <a:srgbClr val="000000">
                    <a:alpha val="43137"/>
                  </a:srgbClr>
                </a:outerShdw>
              </a:effectLst>
              <a:latin typeface="Century Gothic" panose="020B0502020202020204" pitchFamily="34" charset="0"/>
              <a:ea typeface="+mn-ea"/>
              <a:cs typeface="+mn-cs"/>
            </a:endParaRPr>
          </a:p>
        </p:txBody>
      </p:sp>
      <p:sp>
        <p:nvSpPr>
          <p:cNvPr id="3" name="TextBox 2"/>
          <p:cNvSpPr txBox="1"/>
          <p:nvPr/>
        </p:nvSpPr>
        <p:spPr>
          <a:xfrm>
            <a:off x="1605014" y="1376876"/>
            <a:ext cx="8981971" cy="646331"/>
          </a:xfrm>
          <a:prstGeom prst="rect">
            <a:avLst/>
          </a:prstGeom>
          <a:noFill/>
        </p:spPr>
        <p:txBody>
          <a:bodyPr wrap="square" rtlCol="0">
            <a:spAutoFit/>
          </a:bodyPr>
          <a:lstStyle/>
          <a:p>
            <a:pPr algn="ctr"/>
            <a:r>
              <a:rPr lang="it-IT" b="1" dirty="0">
                <a:solidFill>
                  <a:srgbClr val="2F497D"/>
                </a:solidFill>
                <a:latin typeface="Century Gothic" panose="020B0502020202020204" pitchFamily="34" charset="0"/>
              </a:rPr>
              <a:t>Schermo nero e suono di un metronomo che batte il tempo sino ad illuminarsi e far apparire il pack BIORITMON 1959 con un paio di ADV del tempo</a:t>
            </a:r>
            <a:endParaRPr lang="en-US" b="1" dirty="0">
              <a:solidFill>
                <a:srgbClr val="2F497D"/>
              </a:solidFill>
              <a:latin typeface="Century Gothic" panose="020B0502020202020204" pitchFamily="34" charset="0"/>
            </a:endParaRPr>
          </a:p>
        </p:txBody>
      </p:sp>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4" name="Rettangolo 3">
            <a:extLst>
              <a:ext uri="{FF2B5EF4-FFF2-40B4-BE49-F238E27FC236}">
                <a16:creationId xmlns:a16="http://schemas.microsoft.com/office/drawing/2014/main" id="{1063025B-1F3D-CB46-B2F3-8D01D60BB52D}"/>
              </a:ext>
            </a:extLst>
          </p:cNvPr>
          <p:cNvSpPr/>
          <p:nvPr/>
        </p:nvSpPr>
        <p:spPr>
          <a:xfrm>
            <a:off x="635619" y="2397512"/>
            <a:ext cx="4638908" cy="336023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a:extLst>
              <a:ext uri="{FF2B5EF4-FFF2-40B4-BE49-F238E27FC236}">
                <a16:creationId xmlns:a16="http://schemas.microsoft.com/office/drawing/2014/main" id="{63FE6E45-0D0E-7E4C-8936-279A552072BE}"/>
              </a:ext>
            </a:extLst>
          </p:cNvPr>
          <p:cNvSpPr/>
          <p:nvPr/>
        </p:nvSpPr>
        <p:spPr>
          <a:xfrm>
            <a:off x="6943493" y="2393795"/>
            <a:ext cx="4638908" cy="336023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Immagine 5">
            <a:extLst>
              <a:ext uri="{FF2B5EF4-FFF2-40B4-BE49-F238E27FC236}">
                <a16:creationId xmlns:a16="http://schemas.microsoft.com/office/drawing/2014/main" id="{64BA436B-602A-A446-9BD8-8B32B66EB6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7546" y="3239429"/>
            <a:ext cx="1847850" cy="2381250"/>
          </a:xfrm>
          <a:prstGeom prst="rect">
            <a:avLst/>
          </a:prstGeom>
        </p:spPr>
      </p:pic>
      <p:pic>
        <p:nvPicPr>
          <p:cNvPr id="12" name="Picture 2" descr="cid:image001.png@01D65B5E.AE0BCA30">
            <a:extLst>
              <a:ext uri="{FF2B5EF4-FFF2-40B4-BE49-F238E27FC236}">
                <a16:creationId xmlns:a16="http://schemas.microsoft.com/office/drawing/2014/main" id="{07954C5A-62D7-9441-9051-80DC21459DB8}"/>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3026" t="42146" r="14934" b="16277"/>
          <a:stretch/>
        </p:blipFill>
        <p:spPr bwMode="auto">
          <a:xfrm>
            <a:off x="10067670" y="2637248"/>
            <a:ext cx="1236991" cy="296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Immagine 12">
            <a:extLst>
              <a:ext uri="{FF2B5EF4-FFF2-40B4-BE49-F238E27FC236}">
                <a16:creationId xmlns:a16="http://schemas.microsoft.com/office/drawing/2014/main" id="{319C1183-E35E-834B-AD10-D35693971C9A}"/>
              </a:ext>
            </a:extLst>
          </p:cNvPr>
          <p:cNvPicPr>
            <a:picLocks noChangeAspect="1"/>
          </p:cNvPicPr>
          <p:nvPr/>
        </p:nvPicPr>
        <p:blipFill rotWithShape="1">
          <a:blip r:embed="rId5">
            <a:extLst>
              <a:ext uri="{28A0092B-C50C-407E-A947-70E740481C1C}">
                <a14:useLocalDpi xmlns:a14="http://schemas.microsoft.com/office/drawing/2010/main" val="0"/>
              </a:ext>
            </a:extLst>
          </a:blip>
          <a:srcRect r="7126" b="7241"/>
          <a:stretch/>
        </p:blipFill>
        <p:spPr>
          <a:xfrm rot="21222384">
            <a:off x="7486033" y="2587051"/>
            <a:ext cx="1624516" cy="1683897"/>
          </a:xfrm>
          <a:prstGeom prst="rect">
            <a:avLst/>
          </a:prstGeom>
        </p:spPr>
      </p:pic>
      <p:pic>
        <p:nvPicPr>
          <p:cNvPr id="15" name="Immagine 14">
            <a:extLst>
              <a:ext uri="{FF2B5EF4-FFF2-40B4-BE49-F238E27FC236}">
                <a16:creationId xmlns:a16="http://schemas.microsoft.com/office/drawing/2014/main" id="{DFE93925-C000-EB48-8B1C-7E91351D1C59}"/>
              </a:ext>
            </a:extLst>
          </p:cNvPr>
          <p:cNvPicPr>
            <a:picLocks noChangeAspect="1"/>
          </p:cNvPicPr>
          <p:nvPr/>
        </p:nvPicPr>
        <p:blipFill rotWithShape="1">
          <a:blip r:embed="rId6">
            <a:extLst>
              <a:ext uri="{28A0092B-C50C-407E-A947-70E740481C1C}">
                <a14:useLocalDpi xmlns:a14="http://schemas.microsoft.com/office/drawing/2010/main" val="0"/>
              </a:ext>
            </a:extLst>
          </a:blip>
          <a:srcRect l="3092" t="1903" r="1415"/>
          <a:stretch/>
        </p:blipFill>
        <p:spPr>
          <a:xfrm rot="545626">
            <a:off x="7950819" y="3836019"/>
            <a:ext cx="1144494" cy="1781407"/>
          </a:xfrm>
          <a:prstGeom prst="rect">
            <a:avLst/>
          </a:prstGeom>
        </p:spPr>
      </p:pic>
    </p:spTree>
    <p:extLst>
      <p:ext uri="{BB962C8B-B14F-4D97-AF65-F5344CB8AC3E}">
        <p14:creationId xmlns:p14="http://schemas.microsoft.com/office/powerpoint/2010/main" val="3899424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CD37F23B-415E-8745-AE3F-ED165AA74C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1872" y="2186413"/>
            <a:ext cx="6489700" cy="3644900"/>
          </a:xfrm>
          <a:prstGeom prst="rect">
            <a:avLst/>
          </a:prstGeom>
        </p:spPr>
      </p:pic>
      <p:sp>
        <p:nvSpPr>
          <p:cNvPr id="2" name="Title 1"/>
          <p:cNvSpPr>
            <a:spLocks noGrp="1"/>
          </p:cNvSpPr>
          <p:nvPr>
            <p:ph type="title"/>
          </p:nvPr>
        </p:nvSpPr>
        <p:spPr>
          <a:xfrm>
            <a:off x="326095" y="193144"/>
            <a:ext cx="11539810" cy="1006429"/>
          </a:xfrm>
          <a:noFill/>
        </p:spPr>
        <p:txBody>
          <a:bodyPr wrap="square" rtlCol="0">
            <a:spAutoFit/>
          </a:bodyPr>
          <a:lstStyle/>
          <a:p>
            <a:pPr algn="ctr"/>
            <a:r>
              <a:rPr lang="it-IT" sz="6600" b="1" dirty="0">
                <a:solidFill>
                  <a:srgbClr val="2F497D"/>
                </a:solidFill>
                <a:effectLst>
                  <a:outerShdw blurRad="38100" dist="38100" dir="2700000" algn="tl">
                    <a:srgbClr val="000000">
                      <a:alpha val="43137"/>
                    </a:srgbClr>
                  </a:outerShdw>
                </a:effectLst>
                <a:latin typeface="Century Gothic" panose="020B0502020202020204" pitchFamily="34" charset="0"/>
                <a:ea typeface="+mn-ea"/>
                <a:cs typeface="+mn-cs"/>
              </a:rPr>
              <a:t>2021</a:t>
            </a:r>
            <a:endParaRPr lang="en-US" sz="6600" b="1" dirty="0">
              <a:solidFill>
                <a:srgbClr val="2F497D"/>
              </a:solidFill>
              <a:effectLst>
                <a:outerShdw blurRad="38100" dist="38100" dir="2700000" algn="tl">
                  <a:srgbClr val="000000">
                    <a:alpha val="43137"/>
                  </a:srgbClr>
                </a:outerShdw>
              </a:effectLst>
              <a:latin typeface="Century Gothic" panose="020B0502020202020204" pitchFamily="34" charset="0"/>
              <a:ea typeface="+mn-ea"/>
              <a:cs typeface="+mn-cs"/>
            </a:endParaRPr>
          </a:p>
        </p:txBody>
      </p:sp>
      <p:sp>
        <p:nvSpPr>
          <p:cNvPr id="3" name="TextBox 2"/>
          <p:cNvSpPr txBox="1"/>
          <p:nvPr/>
        </p:nvSpPr>
        <p:spPr>
          <a:xfrm>
            <a:off x="1605014" y="1376876"/>
            <a:ext cx="8981971" cy="646331"/>
          </a:xfrm>
          <a:prstGeom prst="rect">
            <a:avLst/>
          </a:prstGeom>
          <a:noFill/>
        </p:spPr>
        <p:txBody>
          <a:bodyPr wrap="square" rtlCol="0">
            <a:spAutoFit/>
          </a:bodyPr>
          <a:lstStyle/>
          <a:p>
            <a:pPr algn="ctr"/>
            <a:r>
              <a:rPr lang="it-IT" b="1" dirty="0">
                <a:solidFill>
                  <a:srgbClr val="2F497D"/>
                </a:solidFill>
                <a:latin typeface="Century Gothic" panose="020B0502020202020204" pitchFamily="34" charset="0"/>
              </a:rPr>
              <a:t>Schermo bianco e metronomo sotto che scandisce il tempo con una musica in sottofondo che cresce con l’esplosione del logo BIORITMON </a:t>
            </a:r>
            <a:endParaRPr lang="en-US" b="1" dirty="0">
              <a:solidFill>
                <a:srgbClr val="2F497D"/>
              </a:solidFill>
              <a:latin typeface="Century Gothic" panose="020B0502020202020204" pitchFamily="34" charset="0"/>
            </a:endParaRPr>
          </a:p>
        </p:txBody>
      </p:sp>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11" name="Rettangolo 10">
            <a:extLst>
              <a:ext uri="{FF2B5EF4-FFF2-40B4-BE49-F238E27FC236}">
                <a16:creationId xmlns:a16="http://schemas.microsoft.com/office/drawing/2014/main" id="{0C388A8C-6698-8F4A-92AD-3C7E3D0B9EAF}"/>
              </a:ext>
            </a:extLst>
          </p:cNvPr>
          <p:cNvSpPr/>
          <p:nvPr/>
        </p:nvSpPr>
        <p:spPr>
          <a:xfrm>
            <a:off x="3776546" y="2371493"/>
            <a:ext cx="4638908" cy="336023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Picture 9"/>
          <p:cNvPicPr>
            <a:picLocks noChangeAspect="1"/>
          </p:cNvPicPr>
          <p:nvPr/>
        </p:nvPicPr>
        <p:blipFill rotWithShape="1">
          <a:blip r:embed="rId4"/>
          <a:srcRect l="33663" t="53454" r="43219" b="39638"/>
          <a:stretch/>
        </p:blipFill>
        <p:spPr>
          <a:xfrm>
            <a:off x="4105066" y="3429000"/>
            <a:ext cx="3981868" cy="668954"/>
          </a:xfrm>
          <a:prstGeom prst="rect">
            <a:avLst/>
          </a:prstGeom>
        </p:spPr>
      </p:pic>
      <p:sp>
        <p:nvSpPr>
          <p:cNvPr id="14" name="TextBox 16">
            <a:extLst>
              <a:ext uri="{FF2B5EF4-FFF2-40B4-BE49-F238E27FC236}">
                <a16:creationId xmlns:a16="http://schemas.microsoft.com/office/drawing/2014/main" id="{34E6C6F7-85CF-F642-B8F1-904B723BAF58}"/>
              </a:ext>
            </a:extLst>
          </p:cNvPr>
          <p:cNvSpPr txBox="1"/>
          <p:nvPr/>
        </p:nvSpPr>
        <p:spPr>
          <a:xfrm>
            <a:off x="2849929" y="4115300"/>
            <a:ext cx="6492142" cy="646331"/>
          </a:xfrm>
          <a:prstGeom prst="rect">
            <a:avLst/>
          </a:prstGeom>
          <a:noFill/>
        </p:spPr>
        <p:txBody>
          <a:bodyPr wrap="square" rtlCol="0">
            <a:spAutoFit/>
          </a:bodyPr>
          <a:lstStyle/>
          <a:p>
            <a:pPr algn="ctr"/>
            <a:r>
              <a:rPr lang="it-IT" sz="3600" b="1" dirty="0">
                <a:solidFill>
                  <a:srgbClr val="062F5B"/>
                </a:solidFill>
                <a:latin typeface="Century Gothic" panose="020B0502020202020204" pitchFamily="34" charset="0"/>
              </a:rPr>
              <a:t>Il ritmo della salute</a:t>
            </a:r>
            <a:endParaRPr lang="en-US" sz="3600" b="1" dirty="0">
              <a:solidFill>
                <a:srgbClr val="062F5B"/>
              </a:solidFill>
              <a:latin typeface="Century Gothic" panose="020B0502020202020204" pitchFamily="34" charset="0"/>
            </a:endParaRPr>
          </a:p>
        </p:txBody>
      </p:sp>
    </p:spTree>
    <p:extLst>
      <p:ext uri="{BB962C8B-B14F-4D97-AF65-F5344CB8AC3E}">
        <p14:creationId xmlns:p14="http://schemas.microsoft.com/office/powerpoint/2010/main" val="2546301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05014" y="1376876"/>
            <a:ext cx="8981971" cy="923330"/>
          </a:xfrm>
          <a:prstGeom prst="rect">
            <a:avLst/>
          </a:prstGeom>
          <a:noFill/>
        </p:spPr>
        <p:txBody>
          <a:bodyPr wrap="square" rtlCol="0">
            <a:spAutoFit/>
          </a:bodyPr>
          <a:lstStyle/>
          <a:p>
            <a:pPr lvl="0" algn="ctr">
              <a:defRPr/>
            </a:pPr>
            <a:r>
              <a:rPr lang="it-IT" dirty="0">
                <a:solidFill>
                  <a:srgbClr val="2F497D"/>
                </a:solidFill>
                <a:latin typeface="Century Gothic" panose="020B0502020202020204" pitchFamily="34" charset="0"/>
              </a:rPr>
              <a:t>LA LINEA DI INTEGRATORI DOMPÉ </a:t>
            </a:r>
            <a:r>
              <a:rPr lang="it-IT" b="1" dirty="0">
                <a:solidFill>
                  <a:srgbClr val="2F497D"/>
                </a:solidFill>
                <a:latin typeface="Century Gothic" panose="020B0502020202020204" pitchFamily="34" charset="0"/>
              </a:rPr>
              <a:t>specifici e scientificamente provati </a:t>
            </a:r>
            <a:r>
              <a:rPr lang="it-IT" dirty="0">
                <a:solidFill>
                  <a:srgbClr val="2F497D"/>
                </a:solidFill>
                <a:latin typeface="Century Gothic" panose="020B0502020202020204" pitchFamily="34" charset="0"/>
              </a:rPr>
              <a:t>che supporta i nostri ritmi biologici e aiuta a difendere l’organismo.</a:t>
            </a:r>
          </a:p>
          <a:p>
            <a:pPr lvl="0" algn="ctr">
              <a:defRPr/>
            </a:pPr>
            <a:endParaRPr lang="it-IT" dirty="0">
              <a:solidFill>
                <a:srgbClr val="2F497D"/>
              </a:solidFill>
              <a:latin typeface="Century Gothic" panose="020B0502020202020204" pitchFamily="34" charset="0"/>
            </a:endParaRPr>
          </a:p>
        </p:txBody>
      </p:sp>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14" name="TextBox 16">
            <a:extLst>
              <a:ext uri="{FF2B5EF4-FFF2-40B4-BE49-F238E27FC236}">
                <a16:creationId xmlns:a16="http://schemas.microsoft.com/office/drawing/2014/main" id="{34E6C6F7-85CF-F642-B8F1-904B723BAF58}"/>
              </a:ext>
            </a:extLst>
          </p:cNvPr>
          <p:cNvSpPr txBox="1"/>
          <p:nvPr/>
        </p:nvSpPr>
        <p:spPr>
          <a:xfrm>
            <a:off x="2849929" y="5018548"/>
            <a:ext cx="6492142" cy="707886"/>
          </a:xfrm>
          <a:prstGeom prst="rect">
            <a:avLst/>
          </a:prstGeom>
          <a:noFill/>
        </p:spPr>
        <p:txBody>
          <a:bodyPr wrap="square" rtlCol="0">
            <a:spAutoFit/>
          </a:bodyPr>
          <a:lstStyle/>
          <a:p>
            <a:pPr algn="ctr"/>
            <a:r>
              <a:rPr lang="it-IT" sz="2000" b="1" dirty="0">
                <a:solidFill>
                  <a:srgbClr val="062F5B"/>
                </a:solidFill>
                <a:latin typeface="Century Gothic" panose="020B0502020202020204" pitchFamily="34" charset="0"/>
              </a:rPr>
              <a:t>Immagini di laboratorio e di persone nella quotidianità, adulti e bambini </a:t>
            </a:r>
            <a:endParaRPr lang="en-US" sz="2000" b="1" dirty="0">
              <a:solidFill>
                <a:srgbClr val="062F5B"/>
              </a:solidFill>
              <a:latin typeface="Century Gothic" panose="020B0502020202020204" pitchFamily="34" charset="0"/>
            </a:endParaRPr>
          </a:p>
        </p:txBody>
      </p:sp>
      <p:pic>
        <p:nvPicPr>
          <p:cNvPr id="6" name="Immagine 5">
            <a:extLst>
              <a:ext uri="{FF2B5EF4-FFF2-40B4-BE49-F238E27FC236}">
                <a16:creationId xmlns:a16="http://schemas.microsoft.com/office/drawing/2014/main" id="{EE98FDD8-7225-DD4A-9505-587C97092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046" y="2951034"/>
            <a:ext cx="2809189" cy="1580400"/>
          </a:xfrm>
          <a:prstGeom prst="rect">
            <a:avLst/>
          </a:prstGeom>
        </p:spPr>
      </p:pic>
      <p:pic>
        <p:nvPicPr>
          <p:cNvPr id="8" name="Immagine 7">
            <a:extLst>
              <a:ext uri="{FF2B5EF4-FFF2-40B4-BE49-F238E27FC236}">
                <a16:creationId xmlns:a16="http://schemas.microsoft.com/office/drawing/2014/main" id="{A8C55382-9566-C349-9EAD-AA1DA794954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0703" y="2951034"/>
            <a:ext cx="2801485" cy="1580400"/>
          </a:xfrm>
          <a:prstGeom prst="rect">
            <a:avLst/>
          </a:prstGeom>
        </p:spPr>
      </p:pic>
      <p:pic>
        <p:nvPicPr>
          <p:cNvPr id="20" name="Immagine 19">
            <a:extLst>
              <a:ext uri="{FF2B5EF4-FFF2-40B4-BE49-F238E27FC236}">
                <a16:creationId xmlns:a16="http://schemas.microsoft.com/office/drawing/2014/main" id="{78B1B1B4-5A3A-7F46-B8D0-5AC90803985E}"/>
              </a:ext>
            </a:extLst>
          </p:cNvPr>
          <p:cNvPicPr>
            <a:picLocks noChangeAspect="1"/>
          </p:cNvPicPr>
          <p:nvPr/>
        </p:nvPicPr>
        <p:blipFill rotWithShape="1">
          <a:blip r:embed="rId5">
            <a:extLst>
              <a:ext uri="{28A0092B-C50C-407E-A947-70E740481C1C}">
                <a14:useLocalDpi xmlns:a14="http://schemas.microsoft.com/office/drawing/2010/main" val="0"/>
              </a:ext>
            </a:extLst>
          </a:blip>
          <a:srcRect l="4000" r="7652"/>
          <a:stretch/>
        </p:blipFill>
        <p:spPr>
          <a:xfrm>
            <a:off x="6029094" y="2951034"/>
            <a:ext cx="2999678" cy="1580400"/>
          </a:xfrm>
          <a:prstGeom prst="rect">
            <a:avLst/>
          </a:prstGeom>
        </p:spPr>
      </p:pic>
      <p:pic>
        <p:nvPicPr>
          <p:cNvPr id="22" name="Immagine 21">
            <a:extLst>
              <a:ext uri="{FF2B5EF4-FFF2-40B4-BE49-F238E27FC236}">
                <a16:creationId xmlns:a16="http://schemas.microsoft.com/office/drawing/2014/main" id="{265C485F-2348-C546-95D1-0F95EE3C84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2538" y="2951034"/>
            <a:ext cx="2811573" cy="1580400"/>
          </a:xfrm>
          <a:prstGeom prst="rect">
            <a:avLst/>
          </a:prstGeom>
        </p:spPr>
      </p:pic>
      <p:sp>
        <p:nvSpPr>
          <p:cNvPr id="23" name="TextBox 16">
            <a:extLst>
              <a:ext uri="{FF2B5EF4-FFF2-40B4-BE49-F238E27FC236}">
                <a16:creationId xmlns:a16="http://schemas.microsoft.com/office/drawing/2014/main" id="{BD804F60-3657-5A47-9520-25965B007CD2}"/>
              </a:ext>
            </a:extLst>
          </p:cNvPr>
          <p:cNvSpPr txBox="1"/>
          <p:nvPr/>
        </p:nvSpPr>
        <p:spPr>
          <a:xfrm>
            <a:off x="2849929" y="2074627"/>
            <a:ext cx="6492142" cy="646331"/>
          </a:xfrm>
          <a:prstGeom prst="rect">
            <a:avLst/>
          </a:prstGeom>
          <a:noFill/>
        </p:spPr>
        <p:txBody>
          <a:bodyPr wrap="square" rtlCol="0">
            <a:spAutoFit/>
          </a:bodyPr>
          <a:lstStyle/>
          <a:p>
            <a:pPr algn="ctr"/>
            <a:r>
              <a:rPr lang="it-IT" sz="3600" b="1" dirty="0">
                <a:solidFill>
                  <a:srgbClr val="062F5B"/>
                </a:solidFill>
                <a:latin typeface="Century Gothic" panose="020B0502020202020204" pitchFamily="34" charset="0"/>
              </a:rPr>
              <a:t>Il ritmo della salute</a:t>
            </a:r>
            <a:endParaRPr lang="en-US" sz="3600" b="1" dirty="0">
              <a:solidFill>
                <a:srgbClr val="062F5B"/>
              </a:solidFill>
              <a:latin typeface="Century Gothic" panose="020B0502020202020204" pitchFamily="34" charset="0"/>
            </a:endParaRPr>
          </a:p>
        </p:txBody>
      </p:sp>
    </p:spTree>
    <p:extLst>
      <p:ext uri="{BB962C8B-B14F-4D97-AF65-F5344CB8AC3E}">
        <p14:creationId xmlns:p14="http://schemas.microsoft.com/office/powerpoint/2010/main" val="10478605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a:extLst>
              <a:ext uri="{FF2B5EF4-FFF2-40B4-BE49-F238E27FC236}">
                <a16:creationId xmlns:a16="http://schemas.microsoft.com/office/drawing/2014/main" id="{89203FA5-E31D-2D47-B591-9312F0E9CD27}"/>
              </a:ext>
            </a:extLst>
          </p:cNvPr>
          <p:cNvPicPr>
            <a:picLocks noChangeAspect="1"/>
          </p:cNvPicPr>
          <p:nvPr/>
        </p:nvPicPr>
        <p:blipFill rotWithShape="1">
          <a:blip r:embed="rId2">
            <a:extLst>
              <a:ext uri="{28A0092B-C50C-407E-A947-70E740481C1C}">
                <a14:useLocalDpi xmlns:a14="http://schemas.microsoft.com/office/drawing/2010/main" val="0"/>
              </a:ext>
            </a:extLst>
          </a:blip>
          <a:srcRect r="32536"/>
          <a:stretch/>
        </p:blipFill>
        <p:spPr>
          <a:xfrm>
            <a:off x="8237498" y="2754351"/>
            <a:ext cx="3750063" cy="2921620"/>
          </a:xfrm>
          <a:prstGeom prst="rect">
            <a:avLst/>
          </a:prstGeom>
        </p:spPr>
      </p:pic>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12" name="TextBox 2">
            <a:extLst>
              <a:ext uri="{FF2B5EF4-FFF2-40B4-BE49-F238E27FC236}">
                <a16:creationId xmlns:a16="http://schemas.microsoft.com/office/drawing/2014/main" id="{D5A43853-2D8B-494C-8AB4-8F9334A598FB}"/>
              </a:ext>
            </a:extLst>
          </p:cNvPr>
          <p:cNvSpPr txBox="1"/>
          <p:nvPr/>
        </p:nvSpPr>
        <p:spPr>
          <a:xfrm>
            <a:off x="1605014" y="1376876"/>
            <a:ext cx="8981971" cy="923330"/>
          </a:xfrm>
          <a:prstGeom prst="rect">
            <a:avLst/>
          </a:prstGeom>
          <a:noFill/>
        </p:spPr>
        <p:txBody>
          <a:bodyPr wrap="square" rtlCol="0">
            <a:spAutoFit/>
          </a:bodyPr>
          <a:lstStyle/>
          <a:p>
            <a:pPr lvl="0" algn="ctr">
              <a:defRPr/>
            </a:pPr>
            <a:r>
              <a:rPr lang="it-IT" dirty="0">
                <a:solidFill>
                  <a:srgbClr val="2F497D"/>
                </a:solidFill>
                <a:latin typeface="Century Gothic" panose="020B0502020202020204" pitchFamily="34" charset="0"/>
              </a:rPr>
              <a:t>Il nostro ritmo… immagine di un mondo che gira vorticosamente e atterra su </a:t>
            </a:r>
            <a:r>
              <a:rPr lang="it-IT" dirty="0" err="1">
                <a:solidFill>
                  <a:srgbClr val="2F497D"/>
                </a:solidFill>
                <a:latin typeface="Century Gothic" panose="020B0502020202020204" pitchFamily="34" charset="0"/>
              </a:rPr>
              <a:t>Bioritmon</a:t>
            </a:r>
            <a:r>
              <a:rPr lang="it-IT" dirty="0">
                <a:solidFill>
                  <a:srgbClr val="2F497D"/>
                </a:solidFill>
                <a:latin typeface="Century Gothic" panose="020B0502020202020204" pitchFamily="34" charset="0"/>
              </a:rPr>
              <a:t> </a:t>
            </a:r>
            <a:r>
              <a:rPr lang="it-IT" dirty="0" err="1">
                <a:solidFill>
                  <a:srgbClr val="2F497D"/>
                </a:solidFill>
                <a:latin typeface="Century Gothic" panose="020B0502020202020204" pitchFamily="34" charset="0"/>
              </a:rPr>
              <a:t>Immuno</a:t>
            </a:r>
            <a:r>
              <a:rPr lang="it-IT" dirty="0">
                <a:solidFill>
                  <a:srgbClr val="2F497D"/>
                </a:solidFill>
                <a:latin typeface="Century Gothic" panose="020B0502020202020204" pitchFamily="34" charset="0"/>
              </a:rPr>
              <a:t> </a:t>
            </a:r>
            <a:r>
              <a:rPr lang="it-IT" dirty="0" err="1">
                <a:solidFill>
                  <a:srgbClr val="2F497D"/>
                </a:solidFill>
                <a:latin typeface="Century Gothic" panose="020B0502020202020204" pitchFamily="34" charset="0"/>
              </a:rPr>
              <a:t>Defend</a:t>
            </a:r>
            <a:r>
              <a:rPr lang="it-IT" dirty="0">
                <a:solidFill>
                  <a:srgbClr val="2F497D"/>
                </a:solidFill>
                <a:latin typeface="Century Gothic" panose="020B0502020202020204" pitchFamily="34" charset="0"/>
              </a:rPr>
              <a:t> ed eventuale immagine del target</a:t>
            </a:r>
          </a:p>
          <a:p>
            <a:pPr lvl="0" algn="ctr">
              <a:defRPr/>
            </a:pPr>
            <a:endParaRPr lang="it-IT" dirty="0">
              <a:solidFill>
                <a:srgbClr val="2F497D"/>
              </a:solidFill>
              <a:latin typeface="Century Gothic" panose="020B0502020202020204" pitchFamily="34" charset="0"/>
            </a:endParaRPr>
          </a:p>
        </p:txBody>
      </p:sp>
      <p:grpSp>
        <p:nvGrpSpPr>
          <p:cNvPr id="5" name="Gruppo 4">
            <a:extLst>
              <a:ext uri="{FF2B5EF4-FFF2-40B4-BE49-F238E27FC236}">
                <a16:creationId xmlns:a16="http://schemas.microsoft.com/office/drawing/2014/main" id="{A0322439-231B-8D46-B8A4-4A362822F30E}"/>
              </a:ext>
            </a:extLst>
          </p:cNvPr>
          <p:cNvGrpSpPr/>
          <p:nvPr/>
        </p:nvGrpSpPr>
        <p:grpSpPr>
          <a:xfrm>
            <a:off x="144966" y="2743200"/>
            <a:ext cx="3775298" cy="2932771"/>
            <a:chOff x="635619" y="2386361"/>
            <a:chExt cx="4638908" cy="3380095"/>
          </a:xfrm>
        </p:grpSpPr>
        <p:pic>
          <p:nvPicPr>
            <p:cNvPr id="27" name="Immagine 26">
              <a:extLst>
                <a:ext uri="{FF2B5EF4-FFF2-40B4-BE49-F238E27FC236}">
                  <a16:creationId xmlns:a16="http://schemas.microsoft.com/office/drawing/2014/main" id="{CB7CE21A-A52D-894B-841A-BE4D6E5BAD43}"/>
                </a:ext>
              </a:extLst>
            </p:cNvPr>
            <p:cNvPicPr>
              <a:picLocks noChangeAspect="1"/>
            </p:cNvPicPr>
            <p:nvPr/>
          </p:nvPicPr>
          <p:blipFill rotWithShape="1">
            <a:blip r:embed="rId4">
              <a:extLst>
                <a:ext uri="{28A0092B-C50C-407E-A947-70E740481C1C}">
                  <a14:useLocalDpi xmlns:a14="http://schemas.microsoft.com/office/drawing/2010/main" val="0"/>
                </a:ext>
              </a:extLst>
            </a:blip>
            <a:srcRect l="1291" r="21956"/>
            <a:stretch/>
          </p:blipFill>
          <p:spPr>
            <a:xfrm>
              <a:off x="635620" y="2386361"/>
              <a:ext cx="4638907" cy="3380095"/>
            </a:xfrm>
            <a:prstGeom prst="rect">
              <a:avLst/>
            </a:prstGeom>
          </p:spPr>
        </p:pic>
        <p:sp>
          <p:nvSpPr>
            <p:cNvPr id="19" name="Rettangolo 18">
              <a:extLst>
                <a:ext uri="{FF2B5EF4-FFF2-40B4-BE49-F238E27FC236}">
                  <a16:creationId xmlns:a16="http://schemas.microsoft.com/office/drawing/2014/main" id="{ABCB5211-3927-E94C-831F-9E8C15049B97}"/>
                </a:ext>
              </a:extLst>
            </p:cNvPr>
            <p:cNvSpPr/>
            <p:nvPr/>
          </p:nvSpPr>
          <p:spPr>
            <a:xfrm>
              <a:off x="635619" y="2397512"/>
              <a:ext cx="4638908" cy="33602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9" name="Immagine 8">
            <a:extLst>
              <a:ext uri="{FF2B5EF4-FFF2-40B4-BE49-F238E27FC236}">
                <a16:creationId xmlns:a16="http://schemas.microsoft.com/office/drawing/2014/main" id="{B8C8E63C-3CBE-E743-8F31-B2B30F805EEB}"/>
              </a:ext>
            </a:extLst>
          </p:cNvPr>
          <p:cNvPicPr>
            <a:picLocks noChangeAspect="1"/>
          </p:cNvPicPr>
          <p:nvPr/>
        </p:nvPicPr>
        <p:blipFill rotWithShape="1">
          <a:blip r:embed="rId5">
            <a:extLst>
              <a:ext uri="{28A0092B-C50C-407E-A947-70E740481C1C}">
                <a14:useLocalDpi xmlns:a14="http://schemas.microsoft.com/office/drawing/2010/main" val="0"/>
              </a:ext>
            </a:extLst>
          </a:blip>
          <a:srcRect b="8616"/>
          <a:stretch/>
        </p:blipFill>
        <p:spPr>
          <a:xfrm>
            <a:off x="4067589" y="2743200"/>
            <a:ext cx="4026770" cy="2910895"/>
          </a:xfrm>
          <a:prstGeom prst="rect">
            <a:avLst/>
          </a:prstGeom>
        </p:spPr>
      </p:pic>
      <p:pic>
        <p:nvPicPr>
          <p:cNvPr id="11" name="Picture 2">
            <a:extLst>
              <a:ext uri="{FF2B5EF4-FFF2-40B4-BE49-F238E27FC236}">
                <a16:creationId xmlns:a16="http://schemas.microsoft.com/office/drawing/2014/main" id="{93300FE0-73F6-7D41-B52D-F98858067149}"/>
              </a:ext>
            </a:extLst>
          </p:cNvPr>
          <p:cNvPicPr>
            <a:picLocks noChangeAspect="1"/>
          </p:cNvPicPr>
          <p:nvPr/>
        </p:nvPicPr>
        <p:blipFill rotWithShape="1">
          <a:blip r:embed="rId6"/>
          <a:srcRect l="50636" t="42768" r="23160" b="18839"/>
          <a:stretch/>
        </p:blipFill>
        <p:spPr>
          <a:xfrm>
            <a:off x="4318636" y="3645839"/>
            <a:ext cx="1946518" cy="1603454"/>
          </a:xfrm>
          <a:prstGeom prst="rect">
            <a:avLst/>
          </a:prstGeom>
        </p:spPr>
      </p:pic>
      <p:sp>
        <p:nvSpPr>
          <p:cNvPr id="18" name="Rettangolo 5">
            <a:extLst>
              <a:ext uri="{FF2B5EF4-FFF2-40B4-BE49-F238E27FC236}">
                <a16:creationId xmlns:a16="http://schemas.microsoft.com/office/drawing/2014/main" id="{D869DA54-D6D8-234C-A11B-1F15045120D5}"/>
              </a:ext>
            </a:extLst>
          </p:cNvPr>
          <p:cNvSpPr/>
          <p:nvPr/>
        </p:nvSpPr>
        <p:spPr>
          <a:xfrm>
            <a:off x="4069829" y="2951486"/>
            <a:ext cx="4005173" cy="466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2F497D"/>
                </a:solidFill>
                <a:effectLst/>
                <a:uLnTx/>
                <a:uFillTx/>
                <a:latin typeface="Century Gothic" panose="020F0302020204030204"/>
                <a:ea typeface="+mn-ea"/>
                <a:cs typeface="+mn-cs"/>
              </a:rPr>
              <a:t>BIORITMON IMMUNO </a:t>
            </a:r>
            <a:r>
              <a:rPr lang="it-IT" sz="1600" b="1" dirty="0">
                <a:solidFill>
                  <a:srgbClr val="2F497D"/>
                </a:solidFill>
                <a:latin typeface="Century Gothic" panose="020F0302020204030204"/>
              </a:rPr>
              <a:t>DEFEND</a:t>
            </a:r>
            <a:endParaRPr kumimoji="0" lang="en-US" sz="2000" b="0" i="0" u="none" strike="noStrike" kern="1200" cap="none" spc="0" normalizeH="0" baseline="0" noProof="0" dirty="0">
              <a:ln>
                <a:noFill/>
              </a:ln>
              <a:solidFill>
                <a:srgbClr val="2F497D"/>
              </a:solidFill>
              <a:effectLst/>
              <a:uLnTx/>
              <a:uFillTx/>
              <a:latin typeface="Century Gothic" panose="020F0302020204030204"/>
            </a:endParaRPr>
          </a:p>
        </p:txBody>
      </p:sp>
      <p:sp>
        <p:nvSpPr>
          <p:cNvPr id="21" name="Rettangolo 20">
            <a:extLst>
              <a:ext uri="{FF2B5EF4-FFF2-40B4-BE49-F238E27FC236}">
                <a16:creationId xmlns:a16="http://schemas.microsoft.com/office/drawing/2014/main" id="{C92A1F0C-DE26-044B-9BDC-2707092C5050}"/>
              </a:ext>
            </a:extLst>
          </p:cNvPr>
          <p:cNvSpPr/>
          <p:nvPr/>
        </p:nvSpPr>
        <p:spPr>
          <a:xfrm>
            <a:off x="4055264" y="2747366"/>
            <a:ext cx="4026192" cy="29164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ttangolo 28">
            <a:extLst>
              <a:ext uri="{FF2B5EF4-FFF2-40B4-BE49-F238E27FC236}">
                <a16:creationId xmlns:a16="http://schemas.microsoft.com/office/drawing/2014/main" id="{A51B938F-CF90-DF48-BAE8-A55793A08F50}"/>
              </a:ext>
            </a:extLst>
          </p:cNvPr>
          <p:cNvSpPr/>
          <p:nvPr/>
        </p:nvSpPr>
        <p:spPr>
          <a:xfrm>
            <a:off x="8225883" y="2760309"/>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4" name="Immagine 23">
            <a:extLst>
              <a:ext uri="{FF2B5EF4-FFF2-40B4-BE49-F238E27FC236}">
                <a16:creationId xmlns:a16="http://schemas.microsoft.com/office/drawing/2014/main" id="{7529FEAF-E47A-7C4A-8403-D7DCCA2099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360546">
            <a:off x="6125488" y="3534537"/>
            <a:ext cx="2284992" cy="2855112"/>
          </a:xfrm>
          <a:prstGeom prst="rect">
            <a:avLst/>
          </a:prstGeom>
        </p:spPr>
      </p:pic>
      <p:sp>
        <p:nvSpPr>
          <p:cNvPr id="25" name="Rettangolo 24">
            <a:extLst>
              <a:ext uri="{FF2B5EF4-FFF2-40B4-BE49-F238E27FC236}">
                <a16:creationId xmlns:a16="http://schemas.microsoft.com/office/drawing/2014/main" id="{ACBA0A13-C716-C040-9E0F-5C65A05E1EF2}"/>
              </a:ext>
            </a:extLst>
          </p:cNvPr>
          <p:cNvSpPr/>
          <p:nvPr/>
        </p:nvSpPr>
        <p:spPr>
          <a:xfrm>
            <a:off x="6491790" y="4221118"/>
            <a:ext cx="1843717" cy="801375"/>
          </a:xfrm>
          <a:prstGeom prst="rect">
            <a:avLst/>
          </a:prstGeom>
        </p:spPr>
        <p:txBody>
          <a:bodyPr wrap="none">
            <a:spAutoFit/>
          </a:bodyPr>
          <a:lstStyle/>
          <a:p>
            <a:pPr lvl="0" algn="ctr">
              <a:defRPr/>
            </a:pPr>
            <a:r>
              <a:rPr lang="it-IT" b="1" dirty="0">
                <a:solidFill>
                  <a:prstClr val="black"/>
                </a:solidFill>
                <a:latin typeface="Century Gothic" panose="020B0502020202020204" pitchFamily="34" charset="0"/>
              </a:rPr>
              <a:t>Lo scudo </a:t>
            </a:r>
            <a:br>
              <a:rPr lang="it-IT" b="1" dirty="0">
                <a:solidFill>
                  <a:prstClr val="black"/>
                </a:solidFill>
                <a:latin typeface="Century Gothic" panose="020B0502020202020204" pitchFamily="34" charset="0"/>
              </a:rPr>
            </a:br>
            <a:r>
              <a:rPr lang="it-IT" b="1" dirty="0">
                <a:solidFill>
                  <a:prstClr val="black"/>
                </a:solidFill>
                <a:latin typeface="Century Gothic" panose="020B0502020202020204" pitchFamily="34" charset="0"/>
              </a:rPr>
              <a:t>per il tuo sistema </a:t>
            </a:r>
          </a:p>
          <a:p>
            <a:pPr lvl="0" algn="ctr">
              <a:defRPr/>
            </a:pPr>
            <a:r>
              <a:rPr lang="it-IT" b="1" dirty="0">
                <a:solidFill>
                  <a:prstClr val="black"/>
                </a:solidFill>
                <a:latin typeface="Century Gothic" panose="020B0502020202020204" pitchFamily="34" charset="0"/>
              </a:rPr>
              <a:t>immunitario</a:t>
            </a:r>
            <a:endParaRPr lang="en-US" b="1" dirty="0">
              <a:solidFill>
                <a:prstClr val="black"/>
              </a:solidFill>
              <a:latin typeface="Century Gothic" panose="020B0502020202020204" pitchFamily="34" charset="0"/>
            </a:endParaRPr>
          </a:p>
        </p:txBody>
      </p:sp>
    </p:spTree>
    <p:extLst>
      <p:ext uri="{BB962C8B-B14F-4D97-AF65-F5344CB8AC3E}">
        <p14:creationId xmlns:p14="http://schemas.microsoft.com/office/powerpoint/2010/main" val="3670180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a:extLst>
              <a:ext uri="{FF2B5EF4-FFF2-40B4-BE49-F238E27FC236}">
                <a16:creationId xmlns:a16="http://schemas.microsoft.com/office/drawing/2014/main" id="{B9685288-7260-DF4C-90E4-1A0D155E6BDE}"/>
              </a:ext>
            </a:extLst>
          </p:cNvPr>
          <p:cNvPicPr>
            <a:picLocks noChangeAspect="1"/>
          </p:cNvPicPr>
          <p:nvPr/>
        </p:nvPicPr>
        <p:blipFill rotWithShape="1">
          <a:blip r:embed="rId2">
            <a:extLst>
              <a:ext uri="{28A0092B-C50C-407E-A947-70E740481C1C}">
                <a14:useLocalDpi xmlns:a14="http://schemas.microsoft.com/office/drawing/2010/main" val="0"/>
              </a:ext>
            </a:extLst>
          </a:blip>
          <a:srcRect r="27682"/>
          <a:stretch/>
        </p:blipFill>
        <p:spPr>
          <a:xfrm>
            <a:off x="8218448" y="2776998"/>
            <a:ext cx="3757962" cy="2934541"/>
          </a:xfrm>
          <a:prstGeom prst="rect">
            <a:avLst/>
          </a:prstGeom>
        </p:spPr>
      </p:pic>
      <p:pic>
        <p:nvPicPr>
          <p:cNvPr id="20" name="Immagine 19">
            <a:extLst>
              <a:ext uri="{FF2B5EF4-FFF2-40B4-BE49-F238E27FC236}">
                <a16:creationId xmlns:a16="http://schemas.microsoft.com/office/drawing/2014/main" id="{BB353418-998C-194D-B181-CABCECD0B77C}"/>
              </a:ext>
            </a:extLst>
          </p:cNvPr>
          <p:cNvPicPr>
            <a:picLocks noChangeAspect="1"/>
          </p:cNvPicPr>
          <p:nvPr/>
        </p:nvPicPr>
        <p:blipFill rotWithShape="1">
          <a:blip r:embed="rId3">
            <a:extLst>
              <a:ext uri="{28A0092B-C50C-407E-A947-70E740481C1C}">
                <a14:useLocalDpi xmlns:a14="http://schemas.microsoft.com/office/drawing/2010/main" val="0"/>
              </a:ext>
            </a:extLst>
          </a:blip>
          <a:srcRect t="7327"/>
          <a:stretch/>
        </p:blipFill>
        <p:spPr>
          <a:xfrm>
            <a:off x="4064953" y="2739483"/>
            <a:ext cx="4030831" cy="2899316"/>
          </a:xfrm>
          <a:prstGeom prst="rect">
            <a:avLst/>
          </a:prstGeom>
        </p:spPr>
      </p:pic>
      <p:pic>
        <p:nvPicPr>
          <p:cNvPr id="7" name="Immagine 6">
            <a:extLst>
              <a:ext uri="{FF2B5EF4-FFF2-40B4-BE49-F238E27FC236}">
                <a16:creationId xmlns:a16="http://schemas.microsoft.com/office/drawing/2014/main" id="{05E09818-E42C-4447-9A8E-7FA6F5B679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2513" y="3670032"/>
            <a:ext cx="1727744" cy="1727158"/>
          </a:xfrm>
          <a:prstGeom prst="rect">
            <a:avLst/>
          </a:prstGeom>
        </p:spPr>
      </p:pic>
      <p:pic>
        <p:nvPicPr>
          <p:cNvPr id="3" name="Immagine 2">
            <a:extLst>
              <a:ext uri="{FF2B5EF4-FFF2-40B4-BE49-F238E27FC236}">
                <a16:creationId xmlns:a16="http://schemas.microsoft.com/office/drawing/2014/main" id="{78AD4EEB-23A3-7948-B366-4D3CFE06B529}"/>
              </a:ext>
            </a:extLst>
          </p:cNvPr>
          <p:cNvPicPr>
            <a:picLocks noChangeAspect="1"/>
          </p:cNvPicPr>
          <p:nvPr/>
        </p:nvPicPr>
        <p:blipFill rotWithShape="1">
          <a:blip r:embed="rId3">
            <a:extLst>
              <a:ext uri="{28A0092B-C50C-407E-A947-70E740481C1C}">
                <a14:useLocalDpi xmlns:a14="http://schemas.microsoft.com/office/drawing/2010/main" val="0"/>
              </a:ext>
            </a:extLst>
          </a:blip>
          <a:srcRect t="7327"/>
          <a:stretch/>
        </p:blipFill>
        <p:spPr>
          <a:xfrm>
            <a:off x="132290" y="2787805"/>
            <a:ext cx="3792940" cy="2899316"/>
          </a:xfrm>
          <a:prstGeom prst="rect">
            <a:avLst/>
          </a:prstGeom>
        </p:spPr>
      </p:pic>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12" name="TextBox 2">
            <a:extLst>
              <a:ext uri="{FF2B5EF4-FFF2-40B4-BE49-F238E27FC236}">
                <a16:creationId xmlns:a16="http://schemas.microsoft.com/office/drawing/2014/main" id="{D5A43853-2D8B-494C-8AB4-8F9334A598FB}"/>
              </a:ext>
            </a:extLst>
          </p:cNvPr>
          <p:cNvSpPr txBox="1"/>
          <p:nvPr/>
        </p:nvSpPr>
        <p:spPr>
          <a:xfrm>
            <a:off x="1605014" y="1376876"/>
            <a:ext cx="8981971" cy="923330"/>
          </a:xfrm>
          <a:prstGeom prst="rect">
            <a:avLst/>
          </a:prstGeom>
          <a:noFill/>
        </p:spPr>
        <p:txBody>
          <a:bodyPr wrap="square" rtlCol="0">
            <a:spAutoFit/>
          </a:bodyPr>
          <a:lstStyle/>
          <a:p>
            <a:pPr lvl="0" algn="ctr">
              <a:defRPr/>
            </a:pPr>
            <a:r>
              <a:rPr lang="it-IT" dirty="0">
                <a:solidFill>
                  <a:srgbClr val="2F497D"/>
                </a:solidFill>
                <a:latin typeface="Century Gothic" panose="020B0502020202020204" pitchFamily="34" charset="0"/>
              </a:rPr>
              <a:t>Un esplosione solare che atterra su </a:t>
            </a:r>
            <a:r>
              <a:rPr lang="it-IT" dirty="0" err="1">
                <a:solidFill>
                  <a:srgbClr val="2F497D"/>
                </a:solidFill>
                <a:latin typeface="Century Gothic" panose="020B0502020202020204" pitchFamily="34" charset="0"/>
              </a:rPr>
              <a:t>Bioritmon</a:t>
            </a:r>
            <a:r>
              <a:rPr lang="it-IT" dirty="0">
                <a:solidFill>
                  <a:srgbClr val="2F497D"/>
                </a:solidFill>
                <a:latin typeface="Century Gothic" panose="020B0502020202020204" pitchFamily="34" charset="0"/>
              </a:rPr>
              <a:t> Energy </a:t>
            </a:r>
            <a:r>
              <a:rPr lang="it-IT" dirty="0" err="1">
                <a:solidFill>
                  <a:srgbClr val="2F497D"/>
                </a:solidFill>
                <a:latin typeface="Century Gothic" panose="020B0502020202020204" pitchFamily="34" charset="0"/>
              </a:rPr>
              <a:t>Defend</a:t>
            </a:r>
            <a:r>
              <a:rPr lang="it-IT" dirty="0">
                <a:solidFill>
                  <a:srgbClr val="2F497D"/>
                </a:solidFill>
                <a:latin typeface="Century Gothic" panose="020B0502020202020204" pitchFamily="34" charset="0"/>
              </a:rPr>
              <a:t> ed eventuale immagine del target</a:t>
            </a:r>
          </a:p>
          <a:p>
            <a:pPr lvl="0" algn="ctr">
              <a:defRPr/>
            </a:pPr>
            <a:endParaRPr lang="it-IT" dirty="0">
              <a:solidFill>
                <a:srgbClr val="2F497D"/>
              </a:solidFill>
              <a:latin typeface="Century Gothic" panose="020B0502020202020204" pitchFamily="34" charset="0"/>
            </a:endParaRPr>
          </a:p>
        </p:txBody>
      </p:sp>
      <p:sp>
        <p:nvSpPr>
          <p:cNvPr id="19" name="Rettangolo 18">
            <a:extLst>
              <a:ext uri="{FF2B5EF4-FFF2-40B4-BE49-F238E27FC236}">
                <a16:creationId xmlns:a16="http://schemas.microsoft.com/office/drawing/2014/main" id="{ABCB5211-3927-E94C-831F-9E8C15049B97}"/>
              </a:ext>
            </a:extLst>
          </p:cNvPr>
          <p:cNvSpPr/>
          <p:nvPr/>
        </p:nvSpPr>
        <p:spPr>
          <a:xfrm>
            <a:off x="144966" y="2764027"/>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5">
            <a:extLst>
              <a:ext uri="{FF2B5EF4-FFF2-40B4-BE49-F238E27FC236}">
                <a16:creationId xmlns:a16="http://schemas.microsoft.com/office/drawing/2014/main" id="{D869DA54-D6D8-234C-A11B-1F15045120D5}"/>
              </a:ext>
            </a:extLst>
          </p:cNvPr>
          <p:cNvSpPr/>
          <p:nvPr/>
        </p:nvSpPr>
        <p:spPr>
          <a:xfrm>
            <a:off x="4069829" y="2951486"/>
            <a:ext cx="4005173" cy="466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2F497D"/>
                </a:solidFill>
                <a:effectLst/>
                <a:uLnTx/>
                <a:uFillTx/>
                <a:latin typeface="Century Gothic" panose="020F0302020204030204"/>
                <a:ea typeface="+mn-ea"/>
                <a:cs typeface="+mn-cs"/>
              </a:rPr>
              <a:t>BIORITMON ENERGY </a:t>
            </a:r>
            <a:r>
              <a:rPr lang="it-IT" sz="1600" b="1" dirty="0">
                <a:solidFill>
                  <a:srgbClr val="2F497D"/>
                </a:solidFill>
                <a:latin typeface="Century Gothic" panose="020F0302020204030204"/>
              </a:rPr>
              <a:t>DEFEND</a:t>
            </a:r>
            <a:endParaRPr kumimoji="0" lang="en-US" sz="2000" b="0" i="0" u="none" strike="noStrike" kern="1200" cap="none" spc="0" normalizeH="0" baseline="0" noProof="0" dirty="0">
              <a:ln>
                <a:noFill/>
              </a:ln>
              <a:solidFill>
                <a:srgbClr val="2F497D"/>
              </a:solidFill>
              <a:effectLst/>
              <a:uLnTx/>
              <a:uFillTx/>
              <a:latin typeface="Century Gothic" panose="020F0302020204030204"/>
            </a:endParaRPr>
          </a:p>
        </p:txBody>
      </p:sp>
      <p:sp>
        <p:nvSpPr>
          <p:cNvPr id="21" name="Rettangolo 20">
            <a:extLst>
              <a:ext uri="{FF2B5EF4-FFF2-40B4-BE49-F238E27FC236}">
                <a16:creationId xmlns:a16="http://schemas.microsoft.com/office/drawing/2014/main" id="{C92A1F0C-DE26-044B-9BDC-2707092C5050}"/>
              </a:ext>
            </a:extLst>
          </p:cNvPr>
          <p:cNvSpPr/>
          <p:nvPr/>
        </p:nvSpPr>
        <p:spPr>
          <a:xfrm>
            <a:off x="4055264" y="2747366"/>
            <a:ext cx="4026192" cy="29164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24">
            <a:extLst>
              <a:ext uri="{FF2B5EF4-FFF2-40B4-BE49-F238E27FC236}">
                <a16:creationId xmlns:a16="http://schemas.microsoft.com/office/drawing/2014/main" id="{ACBA0A13-C716-C040-9E0F-5C65A05E1EF2}"/>
              </a:ext>
            </a:extLst>
          </p:cNvPr>
          <p:cNvSpPr/>
          <p:nvPr/>
        </p:nvSpPr>
        <p:spPr>
          <a:xfrm>
            <a:off x="6132513" y="4198817"/>
            <a:ext cx="1747594" cy="646331"/>
          </a:xfrm>
          <a:prstGeom prst="rect">
            <a:avLst/>
          </a:prstGeom>
        </p:spPr>
        <p:txBody>
          <a:bodyPr wrap="none">
            <a:spAutoFit/>
          </a:bodyPr>
          <a:lstStyle/>
          <a:p>
            <a:pPr lvl="0" algn="just">
              <a:defRPr/>
            </a:pPr>
            <a:r>
              <a:rPr lang="it-IT" b="1" dirty="0">
                <a:solidFill>
                  <a:prstClr val="black"/>
                </a:solidFill>
                <a:latin typeface="Century Gothic" panose="020B0502020202020204" pitchFamily="34" charset="0"/>
              </a:rPr>
              <a:t>Per difendere </a:t>
            </a:r>
            <a:br>
              <a:rPr lang="it-IT" b="1" dirty="0">
                <a:solidFill>
                  <a:prstClr val="black"/>
                </a:solidFill>
                <a:latin typeface="Century Gothic" panose="020B0502020202020204" pitchFamily="34" charset="0"/>
              </a:rPr>
            </a:br>
            <a:r>
              <a:rPr lang="it-IT" b="1" dirty="0">
                <a:solidFill>
                  <a:prstClr val="black"/>
                </a:solidFill>
                <a:latin typeface="Century Gothic" panose="020B0502020202020204" pitchFamily="34" charset="0"/>
              </a:rPr>
              <a:t>la tua energia</a:t>
            </a:r>
          </a:p>
        </p:txBody>
      </p:sp>
      <p:sp>
        <p:nvSpPr>
          <p:cNvPr id="29" name="Rettangolo 28">
            <a:extLst>
              <a:ext uri="{FF2B5EF4-FFF2-40B4-BE49-F238E27FC236}">
                <a16:creationId xmlns:a16="http://schemas.microsoft.com/office/drawing/2014/main" id="{A51B938F-CF90-DF48-BAE8-A55793A08F50}"/>
              </a:ext>
            </a:extLst>
          </p:cNvPr>
          <p:cNvSpPr/>
          <p:nvPr/>
        </p:nvSpPr>
        <p:spPr>
          <a:xfrm>
            <a:off x="8225883" y="2760309"/>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2" name="Picture 12">
            <a:extLst>
              <a:ext uri="{FF2B5EF4-FFF2-40B4-BE49-F238E27FC236}">
                <a16:creationId xmlns:a16="http://schemas.microsoft.com/office/drawing/2014/main" id="{3D0870FD-5D30-064E-A8FB-7250CB08842E}"/>
              </a:ext>
            </a:extLst>
          </p:cNvPr>
          <p:cNvPicPr>
            <a:picLocks noChangeAspect="1"/>
          </p:cNvPicPr>
          <p:nvPr/>
        </p:nvPicPr>
        <p:blipFill rotWithShape="1">
          <a:blip r:embed="rId6"/>
          <a:srcRect l="27005" t="23191" r="41554" b="11019"/>
          <a:stretch/>
        </p:blipFill>
        <p:spPr>
          <a:xfrm>
            <a:off x="4260637" y="3551167"/>
            <a:ext cx="1724501" cy="202882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52679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magine 35">
            <a:extLst>
              <a:ext uri="{FF2B5EF4-FFF2-40B4-BE49-F238E27FC236}">
                <a16:creationId xmlns:a16="http://schemas.microsoft.com/office/drawing/2014/main" id="{666E6D5A-A1E9-1B4A-9C3C-B7871A530ED8}"/>
              </a:ext>
            </a:extLst>
          </p:cNvPr>
          <p:cNvPicPr>
            <a:picLocks noChangeAspect="1"/>
          </p:cNvPicPr>
          <p:nvPr/>
        </p:nvPicPr>
        <p:blipFill rotWithShape="1">
          <a:blip r:embed="rId2">
            <a:extLst>
              <a:ext uri="{28A0092B-C50C-407E-A947-70E740481C1C}">
                <a14:useLocalDpi xmlns:a14="http://schemas.microsoft.com/office/drawing/2010/main" val="0"/>
              </a:ext>
            </a:extLst>
          </a:blip>
          <a:srcRect l="26179" r="4015"/>
          <a:stretch/>
        </p:blipFill>
        <p:spPr>
          <a:xfrm>
            <a:off x="8229600" y="2776653"/>
            <a:ext cx="3746810" cy="2913921"/>
          </a:xfrm>
          <a:prstGeom prst="rect">
            <a:avLst/>
          </a:prstGeom>
        </p:spPr>
      </p:pic>
      <p:pic>
        <p:nvPicPr>
          <p:cNvPr id="28" name="Immagine 27">
            <a:extLst>
              <a:ext uri="{FF2B5EF4-FFF2-40B4-BE49-F238E27FC236}">
                <a16:creationId xmlns:a16="http://schemas.microsoft.com/office/drawing/2014/main" id="{CDE0DC12-336A-0E4E-9814-EA00BE127EA5}"/>
              </a:ext>
            </a:extLst>
          </p:cNvPr>
          <p:cNvPicPr>
            <a:picLocks noChangeAspect="1"/>
          </p:cNvPicPr>
          <p:nvPr/>
        </p:nvPicPr>
        <p:blipFill rotWithShape="1">
          <a:blip r:embed="rId3">
            <a:extLst>
              <a:ext uri="{28A0092B-C50C-407E-A947-70E740481C1C}">
                <a14:useLocalDpi xmlns:a14="http://schemas.microsoft.com/office/drawing/2010/main" val="0"/>
              </a:ext>
            </a:extLst>
          </a:blip>
          <a:srcRect r="2589"/>
          <a:stretch/>
        </p:blipFill>
        <p:spPr>
          <a:xfrm>
            <a:off x="4082733" y="2748842"/>
            <a:ext cx="3990749" cy="2912260"/>
          </a:xfrm>
          <a:prstGeom prst="rect">
            <a:avLst/>
          </a:prstGeom>
        </p:spPr>
      </p:pic>
      <p:pic>
        <p:nvPicPr>
          <p:cNvPr id="15" name="Immagine 14">
            <a:extLst>
              <a:ext uri="{FF2B5EF4-FFF2-40B4-BE49-F238E27FC236}">
                <a16:creationId xmlns:a16="http://schemas.microsoft.com/office/drawing/2014/main" id="{B0DF1BA1-1046-2C46-82B5-310A62DCA29F}"/>
              </a:ext>
            </a:extLst>
          </p:cNvPr>
          <p:cNvPicPr>
            <a:picLocks noChangeAspect="1"/>
          </p:cNvPicPr>
          <p:nvPr/>
        </p:nvPicPr>
        <p:blipFill rotWithShape="1">
          <a:blip r:embed="rId3">
            <a:extLst>
              <a:ext uri="{28A0092B-C50C-407E-A947-70E740481C1C}">
                <a14:useLocalDpi xmlns:a14="http://schemas.microsoft.com/office/drawing/2010/main" val="0"/>
              </a:ext>
            </a:extLst>
          </a:blip>
          <a:srcRect r="2589"/>
          <a:stretch/>
        </p:blipFill>
        <p:spPr>
          <a:xfrm>
            <a:off x="138919" y="2774862"/>
            <a:ext cx="3775160" cy="2912260"/>
          </a:xfrm>
          <a:prstGeom prst="rect">
            <a:avLst/>
          </a:prstGeom>
        </p:spPr>
      </p:pic>
      <p:pic>
        <p:nvPicPr>
          <p:cNvPr id="17" name="Immagine 16">
            <a:extLst>
              <a:ext uri="{FF2B5EF4-FFF2-40B4-BE49-F238E27FC236}">
                <a16:creationId xmlns:a16="http://schemas.microsoft.com/office/drawing/2014/main" id="{D15D4CAD-03B8-F541-BA65-0FB4A2D3FB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9432" y="0"/>
            <a:ext cx="0" cy="0"/>
          </a:xfrm>
          <a:prstGeom prst="rect">
            <a:avLst/>
          </a:prstGeom>
        </p:spPr>
      </p:pic>
      <p:sp>
        <p:nvSpPr>
          <p:cNvPr id="12" name="TextBox 2">
            <a:extLst>
              <a:ext uri="{FF2B5EF4-FFF2-40B4-BE49-F238E27FC236}">
                <a16:creationId xmlns:a16="http://schemas.microsoft.com/office/drawing/2014/main" id="{D5A43853-2D8B-494C-8AB4-8F9334A598FB}"/>
              </a:ext>
            </a:extLst>
          </p:cNvPr>
          <p:cNvSpPr txBox="1"/>
          <p:nvPr/>
        </p:nvSpPr>
        <p:spPr>
          <a:xfrm>
            <a:off x="1605014" y="1376876"/>
            <a:ext cx="8981971" cy="923330"/>
          </a:xfrm>
          <a:prstGeom prst="rect">
            <a:avLst/>
          </a:prstGeom>
          <a:noFill/>
        </p:spPr>
        <p:txBody>
          <a:bodyPr wrap="square" rtlCol="0">
            <a:spAutoFit/>
          </a:bodyPr>
          <a:lstStyle/>
          <a:p>
            <a:pPr lvl="0" algn="ctr">
              <a:defRPr/>
            </a:pPr>
            <a:r>
              <a:rPr lang="it-IT" dirty="0">
                <a:solidFill>
                  <a:srgbClr val="2F497D"/>
                </a:solidFill>
                <a:latin typeface="Century Gothic" panose="020B0502020202020204" pitchFamily="34" charset="0"/>
              </a:rPr>
              <a:t>Il ritmo che scandisce le giornate… immagine di un calendario pieno di impegni per atterrare su </a:t>
            </a:r>
            <a:r>
              <a:rPr lang="it-IT" dirty="0" err="1">
                <a:solidFill>
                  <a:srgbClr val="2F497D"/>
                </a:solidFill>
                <a:latin typeface="Century Gothic" panose="020B0502020202020204" pitchFamily="34" charset="0"/>
              </a:rPr>
              <a:t>Bioritmon</a:t>
            </a:r>
            <a:r>
              <a:rPr lang="it-IT" dirty="0">
                <a:solidFill>
                  <a:srgbClr val="2F497D"/>
                </a:solidFill>
                <a:latin typeface="Century Gothic" panose="020B0502020202020204" pitchFamily="34" charset="0"/>
              </a:rPr>
              <a:t> </a:t>
            </a:r>
            <a:r>
              <a:rPr lang="it-IT" dirty="0" err="1">
                <a:solidFill>
                  <a:srgbClr val="2F497D"/>
                </a:solidFill>
                <a:latin typeface="Century Gothic" panose="020B0502020202020204" pitchFamily="34" charset="0"/>
              </a:rPr>
              <a:t>Daily</a:t>
            </a:r>
            <a:r>
              <a:rPr lang="it-IT" dirty="0">
                <a:solidFill>
                  <a:srgbClr val="2F497D"/>
                </a:solidFill>
                <a:latin typeface="Century Gothic" panose="020B0502020202020204" pitchFamily="34" charset="0"/>
              </a:rPr>
              <a:t> Up ed eventuale immagine del target</a:t>
            </a:r>
          </a:p>
          <a:p>
            <a:pPr lvl="0" algn="ctr">
              <a:defRPr/>
            </a:pPr>
            <a:endParaRPr lang="it-IT" dirty="0">
              <a:solidFill>
                <a:srgbClr val="2F497D"/>
              </a:solidFill>
              <a:latin typeface="Century Gothic" panose="020B0502020202020204" pitchFamily="34" charset="0"/>
            </a:endParaRPr>
          </a:p>
        </p:txBody>
      </p:sp>
      <p:sp>
        <p:nvSpPr>
          <p:cNvPr id="19" name="Rettangolo 18">
            <a:extLst>
              <a:ext uri="{FF2B5EF4-FFF2-40B4-BE49-F238E27FC236}">
                <a16:creationId xmlns:a16="http://schemas.microsoft.com/office/drawing/2014/main" id="{ABCB5211-3927-E94C-831F-9E8C15049B97}"/>
              </a:ext>
            </a:extLst>
          </p:cNvPr>
          <p:cNvSpPr/>
          <p:nvPr/>
        </p:nvSpPr>
        <p:spPr>
          <a:xfrm>
            <a:off x="144966" y="2764027"/>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5">
            <a:extLst>
              <a:ext uri="{FF2B5EF4-FFF2-40B4-BE49-F238E27FC236}">
                <a16:creationId xmlns:a16="http://schemas.microsoft.com/office/drawing/2014/main" id="{D869DA54-D6D8-234C-A11B-1F15045120D5}"/>
              </a:ext>
            </a:extLst>
          </p:cNvPr>
          <p:cNvSpPr/>
          <p:nvPr/>
        </p:nvSpPr>
        <p:spPr>
          <a:xfrm>
            <a:off x="4069829" y="2951486"/>
            <a:ext cx="4005173" cy="466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600" b="1" i="0" u="none" strike="noStrike" kern="1200" cap="none" spc="0" normalizeH="0" baseline="0" noProof="0" dirty="0">
                <a:ln>
                  <a:noFill/>
                </a:ln>
                <a:solidFill>
                  <a:srgbClr val="2F497D"/>
                </a:solidFill>
                <a:effectLst/>
                <a:uLnTx/>
                <a:uFillTx/>
                <a:latin typeface="Century Gothic" panose="020F0302020204030204"/>
                <a:ea typeface="+mn-ea"/>
                <a:cs typeface="+mn-cs"/>
              </a:rPr>
              <a:t>BIORITMON DAILY UP</a:t>
            </a:r>
            <a:endParaRPr kumimoji="0" lang="en-US" sz="2000" b="0" i="0" u="none" strike="noStrike" kern="1200" cap="none" spc="0" normalizeH="0" baseline="0" noProof="0" dirty="0">
              <a:ln>
                <a:noFill/>
              </a:ln>
              <a:solidFill>
                <a:srgbClr val="2F497D"/>
              </a:solidFill>
              <a:effectLst/>
              <a:uLnTx/>
              <a:uFillTx/>
              <a:latin typeface="Century Gothic" panose="020F0302020204030204"/>
            </a:endParaRPr>
          </a:p>
        </p:txBody>
      </p:sp>
      <p:sp>
        <p:nvSpPr>
          <p:cNvPr id="21" name="Rettangolo 20">
            <a:extLst>
              <a:ext uri="{FF2B5EF4-FFF2-40B4-BE49-F238E27FC236}">
                <a16:creationId xmlns:a16="http://schemas.microsoft.com/office/drawing/2014/main" id="{C92A1F0C-DE26-044B-9BDC-2707092C5050}"/>
              </a:ext>
            </a:extLst>
          </p:cNvPr>
          <p:cNvSpPr/>
          <p:nvPr/>
        </p:nvSpPr>
        <p:spPr>
          <a:xfrm>
            <a:off x="4055264" y="2747366"/>
            <a:ext cx="4026192" cy="291640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3" name="Immagine 22">
            <a:extLst>
              <a:ext uri="{FF2B5EF4-FFF2-40B4-BE49-F238E27FC236}">
                <a16:creationId xmlns:a16="http://schemas.microsoft.com/office/drawing/2014/main" id="{5F578313-A84D-7E44-A0D8-1ED3293CEF95}"/>
              </a:ext>
            </a:extLst>
          </p:cNvPr>
          <p:cNvPicPr>
            <a:picLocks noChangeAspect="1"/>
          </p:cNvPicPr>
          <p:nvPr/>
        </p:nvPicPr>
        <p:blipFill rotWithShape="1">
          <a:blip r:embed="rId5">
            <a:extLst>
              <a:ext uri="{28A0092B-C50C-407E-A947-70E740481C1C}">
                <a14:useLocalDpi xmlns:a14="http://schemas.microsoft.com/office/drawing/2010/main" val="0"/>
              </a:ext>
            </a:extLst>
          </a:blip>
          <a:srcRect l="66573" t="57398"/>
          <a:stretch/>
        </p:blipFill>
        <p:spPr>
          <a:xfrm>
            <a:off x="5910146" y="3713355"/>
            <a:ext cx="2142318" cy="2274849"/>
          </a:xfrm>
          <a:prstGeom prst="rect">
            <a:avLst/>
          </a:prstGeom>
        </p:spPr>
      </p:pic>
      <p:sp>
        <p:nvSpPr>
          <p:cNvPr id="29" name="Rettangolo 28">
            <a:extLst>
              <a:ext uri="{FF2B5EF4-FFF2-40B4-BE49-F238E27FC236}">
                <a16:creationId xmlns:a16="http://schemas.microsoft.com/office/drawing/2014/main" id="{A51B938F-CF90-DF48-BAE8-A55793A08F50}"/>
              </a:ext>
            </a:extLst>
          </p:cNvPr>
          <p:cNvSpPr/>
          <p:nvPr/>
        </p:nvSpPr>
        <p:spPr>
          <a:xfrm>
            <a:off x="8225883" y="2760309"/>
            <a:ext cx="3775298" cy="29155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6" name="Picture 15">
            <a:extLst>
              <a:ext uri="{FF2B5EF4-FFF2-40B4-BE49-F238E27FC236}">
                <a16:creationId xmlns:a16="http://schemas.microsoft.com/office/drawing/2014/main" id="{B277E347-2EB6-8E48-9399-801AD9D34E60}"/>
              </a:ext>
            </a:extLst>
          </p:cNvPr>
          <p:cNvPicPr>
            <a:picLocks noChangeAspect="1"/>
          </p:cNvPicPr>
          <p:nvPr/>
        </p:nvPicPr>
        <p:blipFill rotWithShape="1">
          <a:blip r:embed="rId6"/>
          <a:srcRect l="31058" t="39911" r="48561" b="30625"/>
          <a:stretch/>
        </p:blipFill>
        <p:spPr>
          <a:xfrm>
            <a:off x="4128533" y="3713356"/>
            <a:ext cx="1943104" cy="1579370"/>
          </a:xfrm>
          <a:prstGeom prst="rect">
            <a:avLst/>
          </a:prstGeom>
        </p:spPr>
      </p:pic>
      <p:sp>
        <p:nvSpPr>
          <p:cNvPr id="25" name="Rettangolo 24">
            <a:extLst>
              <a:ext uri="{FF2B5EF4-FFF2-40B4-BE49-F238E27FC236}">
                <a16:creationId xmlns:a16="http://schemas.microsoft.com/office/drawing/2014/main" id="{ACBA0A13-C716-C040-9E0F-5C65A05E1EF2}"/>
              </a:ext>
            </a:extLst>
          </p:cNvPr>
          <p:cNvSpPr/>
          <p:nvPr/>
        </p:nvSpPr>
        <p:spPr>
          <a:xfrm>
            <a:off x="6026440" y="3864279"/>
            <a:ext cx="2048959" cy="646331"/>
          </a:xfrm>
          <a:prstGeom prst="rect">
            <a:avLst/>
          </a:prstGeom>
        </p:spPr>
        <p:txBody>
          <a:bodyPr wrap="none">
            <a:spAutoFit/>
          </a:bodyPr>
          <a:lstStyle/>
          <a:p>
            <a:pPr lvl="0" algn="just">
              <a:defRPr/>
            </a:pPr>
            <a:r>
              <a:rPr lang="it-IT" b="1" dirty="0">
                <a:solidFill>
                  <a:prstClr val="black"/>
                </a:solidFill>
                <a:latin typeface="Century Gothic" panose="020B0502020202020204" pitchFamily="34" charset="0"/>
              </a:rPr>
              <a:t>Per il quotidiano </a:t>
            </a:r>
          </a:p>
          <a:p>
            <a:pPr lvl="0" algn="just">
              <a:defRPr/>
            </a:pPr>
            <a:r>
              <a:rPr lang="it-IT" b="1" dirty="0">
                <a:solidFill>
                  <a:prstClr val="black"/>
                </a:solidFill>
                <a:latin typeface="Century Gothic" panose="020B0502020202020204" pitchFamily="34" charset="0"/>
              </a:rPr>
              <a:t>effervescente</a:t>
            </a:r>
          </a:p>
        </p:txBody>
      </p:sp>
      <p:pic>
        <p:nvPicPr>
          <p:cNvPr id="34" name="Immagine 33">
            <a:extLst>
              <a:ext uri="{FF2B5EF4-FFF2-40B4-BE49-F238E27FC236}">
                <a16:creationId xmlns:a16="http://schemas.microsoft.com/office/drawing/2014/main" id="{A111E0F2-CFCC-EC43-A82E-0B53CAE4486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05775" y="2509023"/>
            <a:ext cx="5497181" cy="3666631"/>
          </a:xfrm>
          <a:prstGeom prst="rect">
            <a:avLst/>
          </a:prstGeom>
        </p:spPr>
      </p:pic>
    </p:spTree>
    <p:extLst>
      <p:ext uri="{BB962C8B-B14F-4D97-AF65-F5344CB8AC3E}">
        <p14:creationId xmlns:p14="http://schemas.microsoft.com/office/powerpoint/2010/main" val="25940837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eJdUBLkF.ir74OQSEUMF9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cia di vapore">
  <a:themeElements>
    <a:clrScheme name="Scia di vapore">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cia di vapore">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ppt/theme/themeOverride1.xml><?xml version="1.0" encoding="utf-8"?>
<a:themeOverride xmlns:a="http://schemas.openxmlformats.org/drawingml/2006/main">
  <a:clrScheme name="Scia di vapore">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themeOverride>
</file>

<file path=docProps/app.xml><?xml version="1.0" encoding="utf-8"?>
<Properties xmlns="http://schemas.openxmlformats.org/officeDocument/2006/extended-properties" xmlns:vt="http://schemas.openxmlformats.org/officeDocument/2006/docPropsVTypes">
  <TotalTime>659</TotalTime>
  <Words>360</Words>
  <Application>Microsoft Macintosh PowerPoint</Application>
  <PresentationFormat>Widescreen</PresentationFormat>
  <Paragraphs>47</Paragraphs>
  <Slides>11</Slides>
  <Notes>0</Notes>
  <HiddenSlides>0</HiddenSlides>
  <MMClips>0</MMClips>
  <ScaleCrop>false</ScaleCrop>
  <HeadingPairs>
    <vt:vector size="8" baseType="variant">
      <vt:variant>
        <vt:lpstr>Caratteri utilizzati</vt:lpstr>
      </vt:variant>
      <vt:variant>
        <vt:i4>5</vt:i4>
      </vt:variant>
      <vt:variant>
        <vt:lpstr>Tema</vt:lpstr>
      </vt:variant>
      <vt:variant>
        <vt:i4>2</vt:i4>
      </vt:variant>
      <vt:variant>
        <vt:lpstr>Server OLE incorporati</vt:lpstr>
      </vt:variant>
      <vt:variant>
        <vt:i4>2</vt:i4>
      </vt:variant>
      <vt:variant>
        <vt:lpstr>Titoli diapositive</vt:lpstr>
      </vt:variant>
      <vt:variant>
        <vt:i4>11</vt:i4>
      </vt:variant>
    </vt:vector>
  </HeadingPairs>
  <TitlesOfParts>
    <vt:vector size="20" baseType="lpstr">
      <vt:lpstr>Arial</vt:lpstr>
      <vt:lpstr>Arial Black</vt:lpstr>
      <vt:lpstr>Calibri</vt:lpstr>
      <vt:lpstr>Calibri Light</vt:lpstr>
      <vt:lpstr>Century Gothic</vt:lpstr>
      <vt:lpstr>Office Theme</vt:lpstr>
      <vt:lpstr>Scia di vapore</vt:lpstr>
      <vt:lpstr>think-cell Slide</vt:lpstr>
      <vt:lpstr>Diapositive think-cell</vt:lpstr>
      <vt:lpstr> STORYBOARD BIORITMON Video 1’ e 30”</vt:lpstr>
      <vt:lpstr>Presentazione standard di PowerPoint</vt:lpstr>
      <vt:lpstr>1959</vt:lpstr>
      <vt:lpstr>1959</vt:lpstr>
      <vt:lpstr>2021</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Marchetto Sara</dc:creator>
  <cp:lastModifiedBy>Microsoft Office User</cp:lastModifiedBy>
  <cp:revision>106</cp:revision>
  <dcterms:created xsi:type="dcterms:W3CDTF">2021-02-25T08:52:35Z</dcterms:created>
  <dcterms:modified xsi:type="dcterms:W3CDTF">2021-03-12T17:22:49Z</dcterms:modified>
</cp:coreProperties>
</file>